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4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FF"/>
    <a:srgbClr val="800080"/>
    <a:srgbClr val="008000"/>
    <a:srgbClr val="8C4306"/>
    <a:srgbClr val="FFCCFF"/>
    <a:srgbClr val="CC99FF"/>
    <a:srgbClr val="FFCC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30" autoAdjust="0"/>
    <p:restoredTop sz="94667" autoAdjust="0"/>
  </p:normalViewPr>
  <p:slideViewPr>
    <p:cSldViewPr>
      <p:cViewPr varScale="1">
        <p:scale>
          <a:sx n="78" d="100"/>
          <a:sy n="78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326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9F739-A89B-4AF1-95D5-E716048B39C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55A92-F1B4-4E28-BD5D-002BB27E5B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55A92-F1B4-4E28-BD5D-002BB27E5B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humanhuman.net/wp-content/uploads/image/2009/10/TD2009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-no25.narod.ru/sova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gif"/><Relationship Id="rId4" Type="http://schemas.openxmlformats.org/officeDocument/2006/relationships/hyperlink" Target="http://shkola-no25.narod.ru/sova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-no25.narod.ru/sova.gi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human.net/wp-content/uploads/image/2009/10/TD2009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human.net/wp-content/uploads/image/2009/10/TD2009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human.net/wp-content/uploads/image/2009/10/TD2009.pn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human.net/wp-content/uploads/image/2009/10/TD2009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prom-image.s3.amazonaws.com/23601_w640_h640_pero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prom-image.s3.amazonaws.com/23601_w640_h640_pero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65"/>
            <a:ext cx="9144000" cy="685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357290" y="428604"/>
            <a:ext cx="721523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 </a:t>
            </a:r>
          </a:p>
          <a:p>
            <a:pPr algn="ctr"/>
            <a:r>
              <a:rPr 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«Илькинская средняя общеобразовательная школа»</a:t>
            </a:r>
            <a:endParaRPr lang="ru-RU" sz="2200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1643050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Урок русского языка.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428868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класс.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214686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УМК «Школа России» </a:t>
            </a:r>
          </a:p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В.П. 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Канакина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«Русский язык»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4500570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Учитель: Сергеева Людмила Геннадьевна</a:t>
            </a:r>
            <a:endParaRPr lang="ru-RU" sz="2800" b="1" dirty="0">
              <a:solidFill>
                <a:srgbClr val="000099"/>
              </a:solidFill>
            </a:endParaRPr>
          </a:p>
        </p:txBody>
      </p:sp>
      <p:pic>
        <p:nvPicPr>
          <p:cNvPr id="12" name="i-main-pic" descr="Картинка 103 из 1783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5272" y="1428736"/>
            <a:ext cx="714380" cy="94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46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00100" y="214290"/>
            <a:ext cx="7689477" cy="10001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«Ты и твоё имя»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я\з 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00174"/>
            <a:ext cx="6500858" cy="50656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46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214290"/>
            <a:ext cx="2428892" cy="291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126" name="Picture 6" descr="G:\я\знайка 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1071546"/>
            <a:ext cx="2144738" cy="3286124"/>
          </a:xfrm>
          <a:prstGeom prst="rect">
            <a:avLst/>
          </a:prstGeom>
          <a:noFill/>
        </p:spPr>
      </p:pic>
      <p:pic>
        <p:nvPicPr>
          <p:cNvPr id="5127" name="Picture 7" descr="G:\я\айболит 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786058"/>
            <a:ext cx="2000264" cy="28137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86446" y="3286124"/>
            <a:ext cx="3143272" cy="53310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Дюймовочка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4643446"/>
            <a:ext cx="2500330" cy="46166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Знайка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5857892"/>
            <a:ext cx="3000396" cy="46166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Айболит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46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ile"/>
          <p:cNvSpPr>
            <a:spLocks noEditPoints="1" noChangeArrowheads="1"/>
          </p:cNvSpPr>
          <p:nvPr/>
        </p:nvSpPr>
        <p:spPr bwMode="auto">
          <a:xfrm>
            <a:off x="1785918" y="5072074"/>
            <a:ext cx="1785950" cy="100013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ile"/>
          <p:cNvSpPr>
            <a:spLocks noEditPoints="1" noChangeArrowheads="1"/>
          </p:cNvSpPr>
          <p:nvPr/>
        </p:nvSpPr>
        <p:spPr bwMode="auto">
          <a:xfrm>
            <a:off x="1285852" y="642918"/>
            <a:ext cx="1643074" cy="100013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ile"/>
          <p:cNvSpPr>
            <a:spLocks noEditPoints="1" noChangeArrowheads="1"/>
          </p:cNvSpPr>
          <p:nvPr/>
        </p:nvSpPr>
        <p:spPr bwMode="auto">
          <a:xfrm>
            <a:off x="4357686" y="1714488"/>
            <a:ext cx="1643074" cy="100013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тя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ile"/>
          <p:cNvSpPr>
            <a:spLocks noEditPoints="1" noChangeArrowheads="1"/>
          </p:cNvSpPr>
          <p:nvPr/>
        </p:nvSpPr>
        <p:spPr bwMode="auto">
          <a:xfrm>
            <a:off x="1643042" y="2000240"/>
            <a:ext cx="1785950" cy="100013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ша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ile"/>
          <p:cNvSpPr>
            <a:spLocks noEditPoints="1" noChangeArrowheads="1"/>
          </p:cNvSpPr>
          <p:nvPr/>
        </p:nvSpPr>
        <p:spPr bwMode="auto">
          <a:xfrm>
            <a:off x="6072198" y="5214950"/>
            <a:ext cx="1643074" cy="107157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ile"/>
          <p:cNvSpPr>
            <a:spLocks noEditPoints="1" noChangeArrowheads="1"/>
          </p:cNvSpPr>
          <p:nvPr/>
        </p:nvSpPr>
        <p:spPr bwMode="auto">
          <a:xfrm>
            <a:off x="4071934" y="3071810"/>
            <a:ext cx="1643074" cy="107157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ile"/>
          <p:cNvSpPr>
            <a:spLocks noEditPoints="1" noChangeArrowheads="1"/>
          </p:cNvSpPr>
          <p:nvPr/>
        </p:nvSpPr>
        <p:spPr bwMode="auto">
          <a:xfrm>
            <a:off x="3571868" y="357166"/>
            <a:ext cx="1785950" cy="107157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ile"/>
          <p:cNvSpPr>
            <a:spLocks noEditPoints="1" noChangeArrowheads="1"/>
          </p:cNvSpPr>
          <p:nvPr/>
        </p:nvSpPr>
        <p:spPr bwMode="auto">
          <a:xfrm>
            <a:off x="6572264" y="3714752"/>
            <a:ext cx="1714512" cy="107157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ня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ile"/>
          <p:cNvSpPr>
            <a:spLocks noEditPoints="1" noChangeArrowheads="1"/>
          </p:cNvSpPr>
          <p:nvPr/>
        </p:nvSpPr>
        <p:spPr bwMode="auto">
          <a:xfrm>
            <a:off x="1000100" y="3500438"/>
            <a:ext cx="1643074" cy="100013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ile"/>
          <p:cNvSpPr>
            <a:spLocks noEditPoints="1" noChangeArrowheads="1"/>
          </p:cNvSpPr>
          <p:nvPr/>
        </p:nvSpPr>
        <p:spPr bwMode="auto">
          <a:xfrm>
            <a:off x="3929058" y="4500570"/>
            <a:ext cx="1714512" cy="100013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ile"/>
          <p:cNvSpPr>
            <a:spLocks noEditPoints="1" noChangeArrowheads="1"/>
          </p:cNvSpPr>
          <p:nvPr/>
        </p:nvSpPr>
        <p:spPr bwMode="auto">
          <a:xfrm>
            <a:off x="6572264" y="2000240"/>
            <a:ext cx="1714512" cy="107157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Лю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ile"/>
          <p:cNvSpPr>
            <a:spLocks noEditPoints="1" noChangeArrowheads="1"/>
          </p:cNvSpPr>
          <p:nvPr/>
        </p:nvSpPr>
        <p:spPr bwMode="auto">
          <a:xfrm>
            <a:off x="6286512" y="357166"/>
            <a:ext cx="1571636" cy="100013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46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ile"/>
          <p:cNvSpPr>
            <a:spLocks noEditPoints="1" noChangeArrowheads="1"/>
          </p:cNvSpPr>
          <p:nvPr/>
        </p:nvSpPr>
        <p:spPr bwMode="auto">
          <a:xfrm>
            <a:off x="6000760" y="3143248"/>
            <a:ext cx="2071702" cy="100013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Дима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ile"/>
          <p:cNvSpPr>
            <a:spLocks noEditPoints="1" noChangeArrowheads="1"/>
          </p:cNvSpPr>
          <p:nvPr/>
        </p:nvSpPr>
        <p:spPr bwMode="auto">
          <a:xfrm>
            <a:off x="1142976" y="3071810"/>
            <a:ext cx="2357454" cy="100013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Миша,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ile"/>
          <p:cNvSpPr>
            <a:spLocks noEditPoints="1" noChangeArrowheads="1"/>
          </p:cNvSpPr>
          <p:nvPr/>
        </p:nvSpPr>
        <p:spPr bwMode="auto">
          <a:xfrm>
            <a:off x="3786182" y="3143248"/>
            <a:ext cx="2000264" cy="100013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Толя,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ile"/>
          <p:cNvSpPr>
            <a:spLocks noEditPoints="1" noChangeArrowheads="1"/>
          </p:cNvSpPr>
          <p:nvPr/>
        </p:nvSpPr>
        <p:spPr bwMode="auto">
          <a:xfrm>
            <a:off x="1214414" y="1214422"/>
            <a:ext cx="2214578" cy="107157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Таня,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ile"/>
          <p:cNvSpPr>
            <a:spLocks noEditPoints="1" noChangeArrowheads="1"/>
          </p:cNvSpPr>
          <p:nvPr/>
        </p:nvSpPr>
        <p:spPr bwMode="auto">
          <a:xfrm>
            <a:off x="5929322" y="1357298"/>
            <a:ext cx="2000264" cy="928694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Катя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ile"/>
          <p:cNvSpPr>
            <a:spLocks noEditPoints="1" noChangeArrowheads="1"/>
          </p:cNvSpPr>
          <p:nvPr/>
        </p:nvSpPr>
        <p:spPr bwMode="auto">
          <a:xfrm>
            <a:off x="3643306" y="1285860"/>
            <a:ext cx="2071702" cy="100013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Люда,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i-main-pic" descr="Картинка 124 из 9204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214818"/>
            <a:ext cx="2286016" cy="247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CFE"/>
              </a:clrFrom>
              <a:clrTo>
                <a:srgbClr val="E1E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946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Выноска-облако 11"/>
          <p:cNvSpPr/>
          <p:nvPr/>
        </p:nvSpPr>
        <p:spPr>
          <a:xfrm rot="11561783">
            <a:off x="1166587" y="905368"/>
            <a:ext cx="1857388" cy="1071570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14414" y="114298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Михаил</a:t>
            </a:r>
            <a:endParaRPr lang="ru-RU" sz="2800" b="1" i="1" dirty="0">
              <a:solidFill>
                <a:srgbClr val="8C43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 rot="11561783">
            <a:off x="3544896" y="2654605"/>
            <a:ext cx="2198717" cy="1299316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Выноска-облако 14"/>
          <p:cNvSpPr/>
          <p:nvPr/>
        </p:nvSpPr>
        <p:spPr>
          <a:xfrm rot="11561783">
            <a:off x="1098902" y="2255159"/>
            <a:ext cx="1921320" cy="1112832"/>
          </a:xfrm>
          <a:prstGeom prst="cloud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Выноска-облако 15"/>
          <p:cNvSpPr/>
          <p:nvPr/>
        </p:nvSpPr>
        <p:spPr>
          <a:xfrm rot="11561783">
            <a:off x="4024659" y="4784266"/>
            <a:ext cx="2324324" cy="1128534"/>
          </a:xfrm>
          <a:prstGeom prst="cloud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Выноска-облако 18"/>
          <p:cNvSpPr/>
          <p:nvPr/>
        </p:nvSpPr>
        <p:spPr>
          <a:xfrm rot="11561783">
            <a:off x="3817445" y="836593"/>
            <a:ext cx="2009176" cy="1158083"/>
          </a:xfrm>
          <a:prstGeom prst="cloud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Выноска-облако 19"/>
          <p:cNvSpPr/>
          <p:nvPr/>
        </p:nvSpPr>
        <p:spPr>
          <a:xfrm rot="11561783">
            <a:off x="1188292" y="4342388"/>
            <a:ext cx="2172043" cy="1075650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Выноска-облако 23"/>
          <p:cNvSpPr/>
          <p:nvPr/>
        </p:nvSpPr>
        <p:spPr>
          <a:xfrm rot="11561783">
            <a:off x="5898785" y="3390608"/>
            <a:ext cx="2394311" cy="1288643"/>
          </a:xfrm>
          <a:prstGeom prst="cloud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215074" y="371475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Анастасия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0166" y="457200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Степан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4810" y="121442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Юрий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507207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1604" y="257174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Павел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4744" y="300037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Елизавета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14290"/>
            <a:ext cx="2809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CFE"/>
              </a:clrFrom>
              <a:clrTo>
                <a:srgbClr val="E1E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214290"/>
            <a:ext cx="593589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-main-pic" descr="Картинка 124 из 920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357694"/>
            <a:ext cx="2571767" cy="237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AEB\Desktop\шаблоны для уроков русского языка\2012-02-16_15293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1" y="2551211"/>
            <a:ext cx="3143273" cy="42110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CFE"/>
              </a:clrFrom>
              <a:clrTo>
                <a:srgbClr val="E1E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-main-pic" descr="Картинка 124 из 9204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00504"/>
            <a:ext cx="3357585" cy="273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AEB\Desktop\шаблоны для уроков русского языка\Kanakina_disk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55247"/>
            <a:ext cx="4357718" cy="43869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CFE"/>
              </a:clrFrom>
              <a:clrTo>
                <a:srgbClr val="E1E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2143116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Иван – Иванушка, Ванюша, Ванечка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1345" y="0"/>
            <a:ext cx="2722655" cy="239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857760"/>
            <a:ext cx="1437107" cy="188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3068421"/>
            <a:ext cx="835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Любовь – Любочка, Любаша, Любушка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068553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Наталия – Наташенька, Наточка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CFE"/>
              </a:clrFrom>
              <a:clrTo>
                <a:srgbClr val="E1E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214290"/>
            <a:ext cx="2438041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357694"/>
            <a:ext cx="1437107" cy="188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24" y="1428736"/>
            <a:ext cx="171451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 </a:t>
            </a:r>
            <a:endParaRPr lang="ru-RU" sz="3200" b="1" dirty="0">
              <a:solidFill>
                <a:srgbClr val="8C43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714620"/>
            <a:ext cx="2000264" cy="7858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И    </a:t>
            </a:r>
            <a:endParaRPr lang="ru-RU" sz="2800" b="1" dirty="0"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2357430"/>
            <a:ext cx="1857388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Л   </a:t>
            </a:r>
          </a:p>
          <a:p>
            <a:pPr algn="ctr"/>
            <a:r>
              <a:rPr lang="ru-RU" sz="2800" dirty="0" smtClean="0">
                <a:solidFill>
                  <a:srgbClr val="8C4306"/>
                </a:solidFill>
                <a:sym typeface="Wingdings 2"/>
              </a:rPr>
              <a:t> </a:t>
            </a:r>
            <a:r>
              <a:rPr lang="ru-RU" sz="2800" b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</a:t>
            </a:r>
            <a:endParaRPr lang="ru-RU" sz="2800" b="1" dirty="0"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3714752"/>
            <a:ext cx="171451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М   </a:t>
            </a:r>
            <a:endParaRPr lang="ru-RU" sz="2800" b="1" dirty="0"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714356"/>
            <a:ext cx="1714512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Ф </a:t>
            </a:r>
            <a:endParaRPr lang="ru-RU" sz="2800" b="1" dirty="0"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857232"/>
            <a:ext cx="2000264" cy="10001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И   </a:t>
            </a:r>
          </a:p>
          <a:p>
            <a:pPr algn="ctr"/>
            <a:r>
              <a:rPr lang="ru-RU" sz="2800" dirty="0" smtClean="0">
                <a:solidFill>
                  <a:srgbClr val="8C4306"/>
                </a:solidFill>
                <a:sym typeface="Wingdings 2"/>
              </a:rPr>
              <a:t>       </a:t>
            </a:r>
            <a:r>
              <a:rPr lang="ru-RU" sz="2800" b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 </a:t>
            </a:r>
            <a:endParaRPr lang="ru-RU" sz="2800" b="1" dirty="0"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2786058"/>
            <a:ext cx="1857388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Я   </a:t>
            </a:r>
          </a:p>
          <a:p>
            <a:pPr algn="ctr"/>
            <a:r>
              <a:rPr lang="ru-RU" sz="2800" b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   </a:t>
            </a:r>
            <a:endParaRPr lang="ru-RU" sz="2800" b="1" dirty="0">
              <a:noFill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286256"/>
            <a:ext cx="3019431" cy="230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CFE"/>
              </a:clrFrom>
              <a:clrTo>
                <a:srgbClr val="E1E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85786" y="71414"/>
            <a:ext cx="8215370" cy="93871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«Наша фамилия»</a:t>
            </a:r>
            <a:endParaRPr lang="ru-RU" sz="5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G:\я\з 14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143000"/>
            <a:ext cx="6643734" cy="52519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3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G:\я\и м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3"/>
            <a:ext cx="6491290" cy="487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00100" y="357166"/>
            <a:ext cx="7373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Исторический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музей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CFE"/>
              </a:clrFrom>
              <a:clrTo>
                <a:srgbClr val="E1E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1214422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600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фамилия</a:t>
            </a:r>
            <a:endParaRPr lang="ru-RU" sz="5400" b="1" spc="600" dirty="0">
              <a:solidFill>
                <a:srgbClr val="8C43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928934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600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фа – ми – ли - я</a:t>
            </a:r>
            <a:endParaRPr lang="ru-RU" sz="5400" b="1" spc="600" dirty="0">
              <a:solidFill>
                <a:srgbClr val="8C43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643446"/>
            <a:ext cx="93583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spc="600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Фая, Миша, Лида, Яша</a:t>
            </a:r>
            <a:endParaRPr lang="ru-RU" sz="5000" b="1" spc="600" dirty="0">
              <a:solidFill>
                <a:srgbClr val="8C43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42852"/>
            <a:ext cx="3488859" cy="323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CFE"/>
              </a:clrFrom>
              <a:clrTo>
                <a:srgbClr val="E1E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1214422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600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Иван - …</a:t>
            </a:r>
            <a:endParaRPr lang="ru-RU" sz="5400" b="1" spc="600" dirty="0">
              <a:solidFill>
                <a:srgbClr val="8C43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928934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600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Степан - …</a:t>
            </a:r>
            <a:endParaRPr lang="ru-RU" sz="5400" b="1" spc="600" dirty="0">
              <a:solidFill>
                <a:srgbClr val="8C43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46434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600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Павел - …</a:t>
            </a:r>
            <a:endParaRPr lang="ru-RU" sz="5400" b="1" spc="600" dirty="0">
              <a:solidFill>
                <a:srgbClr val="8C43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1220" y="3643314"/>
            <a:ext cx="3916623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CFE"/>
              </a:clrFrom>
              <a:clrTo>
                <a:srgbClr val="E1E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G:\я\з 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142984"/>
            <a:ext cx="7072362" cy="530427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85786" y="71414"/>
            <a:ext cx="8215370" cy="93871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«Твоё отчество»</a:t>
            </a:r>
            <a:endParaRPr lang="ru-RU" sz="5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CFE"/>
              </a:clrFrom>
              <a:clrTo>
                <a:srgbClr val="E1E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357290" y="571480"/>
            <a:ext cx="6715172" cy="8902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6250"/>
                <a:gd name="adj2" fmla="val 113"/>
              </a:avLst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Лентяйкин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5" name="Picture 3" descr="G:\я\лентяй 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143116"/>
            <a:ext cx="4670017" cy="43013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CFE"/>
              </a:clrFrom>
              <a:clrTo>
                <a:srgbClr val="E1E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Вася Рыбаков был у рыбаков.</a:t>
            </a:r>
          </a:p>
          <a:p>
            <a:endParaRPr lang="ru-RU" sz="3600" b="1" spc="3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spc="3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Наша Поля вернулась с поля.</a:t>
            </a:r>
            <a:endParaRPr lang="ru-RU" sz="3600" b="1" spc="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571876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Домик для скворцов сделал Алёша Скворцов.</a:t>
            </a:r>
          </a:p>
          <a:p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Хороши груши в корзине у Груши.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CFE"/>
              </a:clrFrom>
              <a:clrTo>
                <a:srgbClr val="E1E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946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28662" y="292893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C4306"/>
                </a:solidFill>
                <a:latin typeface="Times New Roman" pitchFamily="18" charset="0"/>
                <a:cs typeface="Times New Roman" pitchFamily="18" charset="0"/>
              </a:rPr>
              <a:t>Сегодня на уроке</a:t>
            </a:r>
            <a:endParaRPr lang="ru-RU" sz="2800" b="1" dirty="0">
              <a:solidFill>
                <a:srgbClr val="8C430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1500174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узнал, открыл для себя …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2928934"/>
            <a:ext cx="385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научился, смог …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286256"/>
            <a:ext cx="9144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 похвалить себя и своих одноклассников за …</a:t>
            </a:r>
            <a:endParaRPr lang="ru-RU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857356" y="2143116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43042" y="3500438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000496" y="3214686"/>
            <a:ext cx="1214446" cy="24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0"/>
            <a:ext cx="3186120" cy="236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Рисунок 23"/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786322"/>
            <a:ext cx="1857388" cy="193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CFE"/>
              </a:clrFrom>
              <a:clrTo>
                <a:srgbClr val="E1E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0946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9600" y="2114550"/>
            <a:ext cx="28432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 descr="G:\я\конв 1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0"/>
            <a:ext cx="4071966" cy="2766068"/>
          </a:xfrm>
          <a:prstGeom prst="rect">
            <a:avLst/>
          </a:prstGeom>
          <a:noFill/>
        </p:spPr>
      </p:pic>
      <p:pic>
        <p:nvPicPr>
          <p:cNvPr id="23" name="Picture 7" descr="G:\я\конв 1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34" y="4091932"/>
            <a:ext cx="4071966" cy="276606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 rot="334119">
            <a:off x="7305266" y="5362970"/>
            <a:ext cx="160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Никита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1144120">
            <a:off x="7143768" y="1000108"/>
            <a:ext cx="114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Лена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834955">
            <a:off x="4103264" y="3456002"/>
            <a:ext cx="159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Леонид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3108" y="50004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Дима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6578" y="464344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Глеб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845295">
            <a:off x="1236154" y="1698981"/>
            <a:ext cx="146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Настя</a:t>
            </a:r>
            <a:endParaRPr lang="ru-RU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3174" y="128586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Кристина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884132">
            <a:off x="5815539" y="570808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Кирилл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679204">
            <a:off x="5492122" y="4778420"/>
            <a:ext cx="118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Лера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166991">
            <a:off x="948025" y="67072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Андрей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 descr="G:\я\конв 7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28604"/>
            <a:ext cx="3368890" cy="1702114"/>
          </a:xfrm>
          <a:prstGeom prst="rect">
            <a:avLst/>
          </a:prstGeom>
          <a:noFill/>
        </p:spPr>
      </p:pic>
      <p:pic>
        <p:nvPicPr>
          <p:cNvPr id="17417" name="Picture 9" descr="G:\я\конв 7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66458">
            <a:off x="644168" y="4824742"/>
            <a:ext cx="3119896" cy="1576311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 rot="20108517">
            <a:off x="1813458" y="5223133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Кирилл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65"/>
            <a:ext cx="9144000" cy="685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714348" y="2643182"/>
            <a:ext cx="7667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3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-main-pic" descr="Картинка 103 из 1783">
            <a:hlinkClick r:id="rId3" tgtFrame="_blank"/>
          </p:cNvPr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9" y="4572008"/>
            <a:ext cx="2357454" cy="209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643438" y="714356"/>
            <a:ext cx="1500198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928926" y="714356"/>
            <a:ext cx="1500198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214414" y="714356"/>
            <a:ext cx="1500198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429388" y="714356"/>
            <a:ext cx="1571636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429388" y="2214554"/>
            <a:ext cx="1500198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643438" y="2214554"/>
            <a:ext cx="1500198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928926" y="2214554"/>
            <a:ext cx="1500198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071538" y="2214554"/>
            <a:ext cx="1571636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3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-main-pic" descr="Картинка 103 из 1783">
            <a:hlinkClick r:id="rId3" tgtFrame="_blank"/>
          </p:cNvPr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9" y="4572008"/>
            <a:ext cx="2357454" cy="209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643438" y="714356"/>
            <a:ext cx="1500198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928926" y="714356"/>
            <a:ext cx="1500198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214414" y="714356"/>
            <a:ext cx="1500198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429388" y="714356"/>
            <a:ext cx="1571636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429388" y="2214554"/>
            <a:ext cx="1500198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643438" y="2214554"/>
            <a:ext cx="1500198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928926" y="2214554"/>
            <a:ext cx="1500198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071538" y="2214554"/>
            <a:ext cx="1571636" cy="85725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46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-main-pic" descr="Картинка 103 из 1783">
            <a:hlinkClick r:id="rId3" tgtFrame="_blank"/>
          </p:cNvPr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9" y="4572008"/>
            <a:ext cx="2357454" cy="209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Helen\Desktop\ель\2011-10-14_20025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071546"/>
            <a:ext cx="2214578" cy="270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Helen\Desktop\ель\2011-11-02_14093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4129" y="1000108"/>
            <a:ext cx="2149837" cy="275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EB\Desktop\2014_01_14\IMG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928670"/>
            <a:ext cx="3164054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46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-main-pic" descr="Картинка 103 из 1783">
            <a:hlinkClick r:id="rId3" tgtFrame="_blank"/>
          </p:cNvPr>
          <p:cNvPicPr/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9" y="4572008"/>
            <a:ext cx="2357454" cy="209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57290" y="1357298"/>
            <a:ext cx="6000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spc="600" dirty="0" smtClean="0">
                <a:latin typeface="Times New Roman" pitchFamily="18" charset="0"/>
                <a:cs typeface="Times New Roman" pitchFamily="18" charset="0"/>
              </a:rPr>
              <a:t>имя</a:t>
            </a:r>
            <a:endParaRPr lang="ru-RU" sz="15000" spc="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46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G:\я\з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7465198" cy="52149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285728"/>
            <a:ext cx="7689477" cy="12858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«Музей Имён»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46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00100" y="928670"/>
            <a:ext cx="7689477" cy="2786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u="sng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«Заглавная буква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именах, отчествах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фамилиях людей»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-main-pic" descr="Картинка 73 из 368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4357694"/>
            <a:ext cx="2755905" cy="233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46" y="0"/>
            <a:ext cx="91649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00100" y="928670"/>
            <a:ext cx="7689477" cy="2786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u="sng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«Научиться писать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заглавной буквы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имена, отчества </a:t>
            </a: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фамилии людей»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-main-pic" descr="Картинка 73 из 368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4357694"/>
            <a:ext cx="2755905" cy="233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273</Words>
  <PresentationFormat>Экран (4:3)</PresentationFormat>
  <Paragraphs>104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ЕВА</dc:creator>
  <cp:lastModifiedBy>Tata</cp:lastModifiedBy>
  <cp:revision>33</cp:revision>
  <dcterms:created xsi:type="dcterms:W3CDTF">2014-01-10T19:21:18Z</dcterms:created>
  <dcterms:modified xsi:type="dcterms:W3CDTF">2015-03-11T16:33:13Z</dcterms:modified>
</cp:coreProperties>
</file>