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3AFB-8610-4023-AEFE-F55EA2B128A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8475-6605-42F7-9129-337B0F40F7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32be833bd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31875" y="0"/>
            <a:ext cx="707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eativne-recyklovanie-gombikov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fault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0" y="3500438"/>
            <a:ext cx="3857652" cy="294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podelki_iz_pugovic_dlya_dete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643306" y="357166"/>
            <a:ext cx="4929222" cy="261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197166_600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285720" y="2000240"/>
            <a:ext cx="4131324" cy="4071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72434_25beb2e593e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76388" y="0"/>
            <a:ext cx="59896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847155_1301536854_yu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36638" y="0"/>
            <a:ext cx="7070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499450_4526795_pyg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25538" y="0"/>
            <a:ext cx="6892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3593623_540074_235298343279901_16343410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55813" y="0"/>
            <a:ext cx="5032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rev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47688"/>
            <a:ext cx="9144000" cy="576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dei-dekor-zerkal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22_x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</cp:revision>
  <dcterms:created xsi:type="dcterms:W3CDTF">2014-02-23T18:36:36Z</dcterms:created>
  <dcterms:modified xsi:type="dcterms:W3CDTF">2014-02-23T18:43:07Z</dcterms:modified>
</cp:coreProperties>
</file>