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5" r:id="rId10"/>
    <p:sldId id="264" r:id="rId11"/>
    <p:sldId id="271" r:id="rId12"/>
    <p:sldId id="266" r:id="rId13"/>
    <p:sldId id="267" r:id="rId14"/>
    <p:sldId id="268" r:id="rId15"/>
    <p:sldId id="269" r:id="rId16"/>
    <p:sldId id="272" r:id="rId17"/>
    <p:sldId id="270" r:id="rId18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8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3/7/2014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3/7/2014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3/7/2014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gi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3/7/2014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gi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&#1084;&#1072;&#1089;&#1090;&#1077;-&#1082;&#1083;&#1072;&#1089;&#1089;\&#1084;&#1072;&#1089;&#1090;&#1077;&#1088;-&#1082;&#1083;&#1072;&#1089;&#1089;%20&#1087;&#1089;&#1080;&#1093;&#1086;&#1084;&#1086;&#1090;&#1086;&#1088;&#1080;&#1082;&#1072;\&#1084;&#1072;&#1089;&#1090;&#1077;-&#1082;&#1083;&#1072;&#1089;&#1089;\&#1044;etskie_-_&#1041;elie_snejinki_(minusovka)_(basemp3.ru).mp3" TargetMode="External"/><Relationship Id="rId4" Type="http://schemas.openxmlformats.org/officeDocument/2006/relationships/image" Target="../media/image3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gif"/><Relationship Id="rId5" Type="http://schemas.openxmlformats.org/officeDocument/2006/relationships/image" Target="../media/image21.gif"/><Relationship Id="rId4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&#1084;&#1072;&#1089;&#1090;&#1077;-&#1082;&#1083;&#1072;&#1089;&#1089;\&#1084;&#1072;&#1089;&#1090;&#1077;&#1088;-&#1082;&#1083;&#1072;&#1089;&#1089;%20&#1087;&#1089;&#1080;&#1093;&#1086;&#1084;&#1086;&#1090;&#1086;&#1088;&#1080;&#1082;&#1072;\&#1084;&#1072;&#1089;&#1090;&#1077;-&#1082;&#1083;&#1072;&#1089;&#1089;\Detskaya-pesenka-Pro-sneg(muzofon.com).mp3" TargetMode="Externa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Анна\Работа\КАРТИНКИ\рамки\50-detskih_ramok_dlya_portretov\304.png"/>
          <p:cNvPicPr>
            <a:picLocks noChangeAspect="1" noChangeArrowheads="1"/>
          </p:cNvPicPr>
          <p:nvPr/>
        </p:nvPicPr>
        <p:blipFill>
          <a:blip r:embed="rId2" cstate="print"/>
          <a:srcRect r="42187"/>
          <a:stretch>
            <a:fillRect/>
          </a:stretch>
        </p:blipFill>
        <p:spPr bwMode="auto">
          <a:xfrm rot="5400000">
            <a:off x="1143000" y="-1143001"/>
            <a:ext cx="6858000" cy="9144002"/>
          </a:xfrm>
          <a:prstGeom prst="rect">
            <a:avLst/>
          </a:prstGeom>
          <a:noFill/>
        </p:spPr>
      </p:pic>
      <p:pic>
        <p:nvPicPr>
          <p:cNvPr id="1028" name="Picture 4" descr="C:\Users\Анна\Desktop\мастер-класс психомоторика\1380052302_sun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58177" y="304800"/>
            <a:ext cx="5923854" cy="5943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7" name="Picture 3" descr="C:\Users\Анна\Desktop\мастер-класс психомоторика\0_833e8_6bf0e875_orig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0840" y="533400"/>
            <a:ext cx="6712960" cy="597480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Анна\Desktop\мастер-класс психомоторика\labirint_snegovik.gif"/>
          <p:cNvPicPr>
            <a:picLocks noChangeAspect="1" noChangeArrowheads="1"/>
          </p:cNvPicPr>
          <p:nvPr/>
        </p:nvPicPr>
        <p:blipFill>
          <a:blip r:embed="rId3" cstate="print"/>
          <a:srcRect b="6452"/>
          <a:stretch>
            <a:fillRect/>
          </a:stretch>
        </p:blipFill>
        <p:spPr bwMode="auto">
          <a:xfrm>
            <a:off x="732692" y="762001"/>
            <a:ext cx="7268307" cy="4419599"/>
          </a:xfrm>
          <a:prstGeom prst="rect">
            <a:avLst/>
          </a:prstGeom>
          <a:noFill/>
        </p:spPr>
      </p:pic>
      <p:sp>
        <p:nvSpPr>
          <p:cNvPr id="5" name="Овал 4"/>
          <p:cNvSpPr/>
          <p:nvPr/>
        </p:nvSpPr>
        <p:spPr>
          <a:xfrm>
            <a:off x="457200" y="2895600"/>
            <a:ext cx="304800" cy="304800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7162800" y="3048000"/>
            <a:ext cx="990600" cy="10668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7162800" y="2971800"/>
            <a:ext cx="990600" cy="1066800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2.36994E-6 C 0.03038 -0.00277 0.06076 -0.00531 0.07378 -0.04162 C 0.0868 -0.07792 0.07152 -0.18821 0.07864 -0.21849 C 0.08576 -0.24878 0.10694 -0.21017 0.11649 -0.22289 C 0.12604 -0.2356 0.07378 -0.28439 0.13611 -0.29479 C 0.19843 -0.3052 0.43125 -0.29664 0.49027 -0.28601 C 0.5493 -0.27537 0.47691 -0.24208 0.49027 -0.23144 C 0.50364 -0.22081 0.55434 -0.24208 0.57048 -0.22289 C 0.58663 -0.2037 0.57656 -0.13757 0.58698 -0.11584 C 0.59739 -0.0941 0.62812 -0.10659 0.63281 -0.09179 C 0.6375 -0.07699 0.6243 -0.04208 0.61475 -0.02636 C 0.6052 -0.01063 0.57309 -0.00624 0.57552 0.00208 C 0.57795 0.01041 0.62048 0.00925 0.62951 0.02382 C 0.63854 0.03838 0.61093 0.07954 0.62951 0.08948 C 0.64809 0.09942 0.72204 0.08347 0.74097 0.08278 " pathEditMode="relative" ptsTypes="aaaaaaaaaaaaaaA">
                                      <p:cBhvr>
                                        <p:cTn id="6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0"/>
                            </p:stCondLst>
                            <p:childTnLst>
                              <p:par>
                                <p:cTn id="8" presetID="6" presetClass="exit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9" dur="5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inkTgt spid="_x0000_s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inkTgt spid="_x0000_s29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Picture 7" descr="C:\Users\Анна\Desktop\мастер-класс психомоторика\kids_winter\girl.png"/>
          <p:cNvPicPr>
            <a:picLocks noChangeAspect="1" noChangeArrowheads="1"/>
          </p:cNvPicPr>
          <p:nvPr/>
        </p:nvPicPr>
        <p:blipFill>
          <a:blip r:embed="rId3" cstate="print"/>
          <a:srcRect t="18868"/>
          <a:stretch>
            <a:fillRect/>
          </a:stretch>
        </p:blipFill>
        <p:spPr bwMode="auto">
          <a:xfrm>
            <a:off x="4800600" y="4267200"/>
            <a:ext cx="1295400" cy="2514600"/>
          </a:xfrm>
          <a:prstGeom prst="rect">
            <a:avLst/>
          </a:prstGeom>
          <a:noFill/>
        </p:spPr>
      </p:pic>
      <p:pic>
        <p:nvPicPr>
          <p:cNvPr id="7" name="Picture 6" descr="C:\Users\Анна\Desktop\мастер-класс психомоторика\kids_winter\boy.png"/>
          <p:cNvPicPr>
            <a:picLocks noChangeAspect="1" noChangeArrowheads="1"/>
          </p:cNvPicPr>
          <p:nvPr/>
        </p:nvPicPr>
        <p:blipFill>
          <a:blip r:embed="rId4" cstate="print"/>
          <a:srcRect t="7229"/>
          <a:stretch>
            <a:fillRect/>
          </a:stretch>
        </p:blipFill>
        <p:spPr bwMode="auto">
          <a:xfrm flipH="1">
            <a:off x="2971800" y="4267200"/>
            <a:ext cx="1186160" cy="2514600"/>
          </a:xfrm>
          <a:prstGeom prst="rect">
            <a:avLst/>
          </a:prstGeom>
          <a:noFill/>
        </p:spPr>
      </p:pic>
      <p:pic>
        <p:nvPicPr>
          <p:cNvPr id="5" name="Picture 2" descr="C:\Users\Анна\Desktop\мастер-класс психомоторика\snegov79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08617" y="76200"/>
            <a:ext cx="4282983" cy="4800600"/>
          </a:xfrm>
          <a:prstGeom prst="rect">
            <a:avLst/>
          </a:prstGeom>
          <a:noFill/>
        </p:spPr>
      </p:pic>
      <p:pic>
        <p:nvPicPr>
          <p:cNvPr id="4" name="Picture 3" descr="C:\Users\Анна\Desktop\мастер-класс психомоторика\snegov82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04800" y="457200"/>
            <a:ext cx="4504002" cy="4267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Users\Анна\Desktop\мастер-класс психомоторика\sneg20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28800" y="2209800"/>
            <a:ext cx="1326733" cy="1524000"/>
          </a:xfrm>
          <a:prstGeom prst="rect">
            <a:avLst/>
          </a:prstGeom>
          <a:noFill/>
        </p:spPr>
      </p:pic>
      <p:pic>
        <p:nvPicPr>
          <p:cNvPr id="5" name="Picture 3" descr="C:\Users\Анна\Desktop\мастер-класс психомоторика\sneg20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5800" y="2590800"/>
            <a:ext cx="1068296" cy="1227137"/>
          </a:xfrm>
          <a:prstGeom prst="rect">
            <a:avLst/>
          </a:prstGeom>
          <a:noFill/>
        </p:spPr>
      </p:pic>
      <p:pic>
        <p:nvPicPr>
          <p:cNvPr id="6" name="Picture 3" descr="C:\Users\Анна\Desktop\мастер-класс психомоторика\sneg20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304800"/>
            <a:ext cx="1068296" cy="1227137"/>
          </a:xfrm>
          <a:prstGeom prst="rect">
            <a:avLst/>
          </a:prstGeom>
          <a:noFill/>
        </p:spPr>
      </p:pic>
      <p:pic>
        <p:nvPicPr>
          <p:cNvPr id="7" name="Picture 3" descr="C:\Users\Анна\Desktop\мастер-класс психомоторика\sneg20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96200" y="5410200"/>
            <a:ext cx="1068296" cy="1227137"/>
          </a:xfrm>
          <a:prstGeom prst="rect">
            <a:avLst/>
          </a:prstGeom>
          <a:noFill/>
        </p:spPr>
      </p:pic>
      <p:pic>
        <p:nvPicPr>
          <p:cNvPr id="8" name="Picture 3" descr="C:\Users\Анна\Desktop\мастер-класс психомоторика\sneg20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0000" y="152400"/>
            <a:ext cx="1068296" cy="1227137"/>
          </a:xfrm>
          <a:prstGeom prst="rect">
            <a:avLst/>
          </a:prstGeom>
          <a:noFill/>
        </p:spPr>
      </p:pic>
      <p:pic>
        <p:nvPicPr>
          <p:cNvPr id="9" name="Picture 3" descr="C:\Users\Анна\Desktop\мастер-класс психомоторика\sneg20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" y="5257800"/>
            <a:ext cx="1068296" cy="1227137"/>
          </a:xfrm>
          <a:prstGeom prst="rect">
            <a:avLst/>
          </a:prstGeom>
          <a:noFill/>
        </p:spPr>
      </p:pic>
      <p:pic>
        <p:nvPicPr>
          <p:cNvPr id="10" name="Picture 3" descr="C:\Users\Анна\Desktop\мастер-класс психомоторика\sneg20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14800" y="2057400"/>
            <a:ext cx="1857426" cy="2133600"/>
          </a:xfrm>
          <a:prstGeom prst="rect">
            <a:avLst/>
          </a:prstGeom>
          <a:noFill/>
        </p:spPr>
      </p:pic>
      <p:pic>
        <p:nvPicPr>
          <p:cNvPr id="11" name="Picture 3" descr="C:\Users\Анна\Desktop\мастер-класс психомоторика\sneg20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19600" y="0"/>
            <a:ext cx="1068296" cy="1227137"/>
          </a:xfrm>
          <a:prstGeom prst="rect">
            <a:avLst/>
          </a:prstGeom>
          <a:noFill/>
        </p:spPr>
      </p:pic>
      <p:pic>
        <p:nvPicPr>
          <p:cNvPr id="17" name="Дetskie_-_Бelie_snejinki_(minusovka)_(basemp3.ru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3" presetClass="path" presetSubtype="0" repeatCount="200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4.33526E-6 L 0.21788 -0.33017 L 0.43576 -4.33526E-6 L 0.21788 0.33018 L 3.33333E-6 -4.33526E-6 Z " pathEditMode="relative" rAng="0" ptsTypes="FFFFF">
                                      <p:cBhvr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6000"/>
                            </p:stCondLst>
                            <p:childTnLst>
                              <p:par>
                                <p:cTn id="10" presetID="1" presetClass="path" presetSubtype="0" repeatCount="300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2.42775E-6 C 0.0283 -0.21063 0.18108 -0.35006 0.3408 -0.31191 C 0.50052 -0.27352 0.60729 -0.07237 0.57865 0.13919 C 0.55035 0.3489 0.39774 0.48763 0.23802 0.44948 C 0.07847 0.4111 -0.02847 0.21064 -5.55556E-7 -2.42775E-6 Z " pathEditMode="relative" rAng="-4786612" ptsTypes="fffff">
                                      <p:cBhvr>
                                        <p:cTn id="11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9" y="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1000"/>
                            </p:stCondLst>
                            <p:childTnLst>
                              <p:par>
                                <p:cTn id="13" presetID="7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0.36624 L 0.6191 -0.36624 L 0.6191 0.53272 L 5.55556E-7 0.53272 L 5.55556E-7 -0.36624 Z " pathEditMode="relative" rAng="0" ptsTypes="FFFFF">
                                      <p:cBhvr>
                                        <p:cTn id="14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0" y="44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6000"/>
                            </p:stCondLst>
                            <p:childTnLst>
                              <p:par>
                                <p:cTn id="16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9000"/>
                            </p:stCondLst>
                            <p:childTnLst>
                              <p:par>
                                <p:cTn id="2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9000"/>
                            </p:stCondLst>
                            <p:childTnLst>
                              <p:par>
                                <p:cTn id="23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1000"/>
                            </p:stCondLst>
                            <p:childTnLst>
                              <p:par>
                                <p:cTn id="2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1000"/>
                            </p:stCondLst>
                            <p:childTnLst>
                              <p:par>
                                <p:cTn id="30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3000"/>
                            </p:stCondLst>
                            <p:childTnLst>
                              <p:par>
                                <p:cTn id="3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3000"/>
                            </p:stCondLst>
                            <p:childTnLst>
                              <p:par>
                                <p:cTn id="37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0"/>
                            </p:stCondLst>
                            <p:childTnLst>
                              <p:par>
                                <p:cTn id="4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0"/>
                            </p:stCondLst>
                            <p:childTnLst>
                              <p:par>
                                <p:cTn id="44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7000"/>
                            </p:stCondLst>
                            <p:childTnLst>
                              <p:par>
                                <p:cTn id="4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7000"/>
                            </p:stCondLst>
                            <p:childTnLst>
                              <p:par>
                                <p:cTn id="51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9000"/>
                            </p:stCondLst>
                            <p:childTnLst>
                              <p:par>
                                <p:cTn id="54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1000"/>
                            </p:stCondLst>
                            <p:childTnLst>
                              <p:par>
                                <p:cTn id="5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1000"/>
                            </p:stCondLst>
                            <p:childTnLst>
                              <p:par>
                                <p:cTn id="61" presetID="2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25 -0.00046 C 0.12916 -0.00046 0.225 0.0904 0.225 0.20185 C 0.225 0.33272 0.11857 0.38035 0.05468 0.40023 L -0.03004 0.42104 C -0.09393 0.44115 -0.2 0.49179 -0.2 0.63977 C -0.2 0.73457 -0.10452 0.84254 0.0125 0.84254 C 0.12916 0.84254 0.225 0.73457 0.225 0.63977 C 0.225 0.49179 0.11857 0.44115 0.05468 0.42104 L -0.03004 0.40023 C -0.09393 0.38035 -0.2 0.33272 -0.2 0.20185 C -0.2 0.0904 -0.10452 -0.00046 0.0125 -0.00046 Z " pathEditMode="relative" rAng="0" ptsTypes="ffFffffFfff">
                                      <p:cBhvr>
                                        <p:cTn id="62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2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4000"/>
                            </p:stCondLst>
                            <p:childTnLst>
                              <p:par>
                                <p:cTn id="64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5" dur="5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9000"/>
                            </p:stCondLst>
                            <p:childTnLst>
                              <p:par>
                                <p:cTn id="6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49000"/>
                            </p:stCondLst>
                            <p:childTnLst>
                              <p:par>
                                <p:cTn id="71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2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12" showWhenStopped="0">
                <p:cTn id="73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C:\Users\Анна\Desktop\мастер-класс психомоторика\kids_winter\boy_skiing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43400" y="3429000"/>
            <a:ext cx="2138601" cy="3117778"/>
          </a:xfrm>
          <a:prstGeom prst="rect">
            <a:avLst/>
          </a:prstGeom>
          <a:noFill/>
        </p:spPr>
      </p:pic>
      <p:pic>
        <p:nvPicPr>
          <p:cNvPr id="8195" name="Picture 3" descr="C:\Users\Анна\Desktop\мастер-класс психомоторика\kids_winter\boy_sledge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1619" y="685800"/>
            <a:ext cx="3194209" cy="2895600"/>
          </a:xfrm>
          <a:prstGeom prst="rect">
            <a:avLst/>
          </a:prstGeom>
          <a:noFill/>
        </p:spPr>
      </p:pic>
      <p:sp>
        <p:nvSpPr>
          <p:cNvPr id="11" name="Полилиния 10"/>
          <p:cNvSpPr/>
          <p:nvPr/>
        </p:nvSpPr>
        <p:spPr>
          <a:xfrm>
            <a:off x="547140" y="1160489"/>
            <a:ext cx="4101059" cy="3259111"/>
          </a:xfrm>
          <a:custGeom>
            <a:avLst/>
            <a:gdLst>
              <a:gd name="connsiteX0" fmla="*/ 742013 w 3075482"/>
              <a:gd name="connsiteY0" fmla="*/ 647075 h 2503357"/>
              <a:gd name="connsiteX1" fmla="*/ 1746354 w 3075482"/>
              <a:gd name="connsiteY1" fmla="*/ 17488 h 2503357"/>
              <a:gd name="connsiteX2" fmla="*/ 2420911 w 3075482"/>
              <a:gd name="connsiteY2" fmla="*/ 542144 h 2503357"/>
              <a:gd name="connsiteX3" fmla="*/ 3065489 w 3075482"/>
              <a:gd name="connsiteY3" fmla="*/ 1111770 h 2503357"/>
              <a:gd name="connsiteX4" fmla="*/ 2360951 w 3075482"/>
              <a:gd name="connsiteY4" fmla="*/ 2176072 h 2503357"/>
              <a:gd name="connsiteX5" fmla="*/ 412229 w 3075482"/>
              <a:gd name="connsiteY5" fmla="*/ 2325973 h 2503357"/>
              <a:gd name="connsiteX6" fmla="*/ 52466 w 3075482"/>
              <a:gd name="connsiteY6" fmla="*/ 1111770 h 2503357"/>
              <a:gd name="connsiteX7" fmla="*/ 742013 w 3075482"/>
              <a:gd name="connsiteY7" fmla="*/ 647075 h 25033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075482" h="2503357">
                <a:moveTo>
                  <a:pt x="742013" y="647075"/>
                </a:moveTo>
                <a:cubicBezTo>
                  <a:pt x="1024328" y="464695"/>
                  <a:pt x="1466538" y="34976"/>
                  <a:pt x="1746354" y="17488"/>
                </a:cubicBezTo>
                <a:cubicBezTo>
                  <a:pt x="2026170" y="0"/>
                  <a:pt x="2201055" y="359764"/>
                  <a:pt x="2420911" y="542144"/>
                </a:cubicBezTo>
                <a:cubicBezTo>
                  <a:pt x="2640767" y="724524"/>
                  <a:pt x="3075482" y="839449"/>
                  <a:pt x="3065489" y="1111770"/>
                </a:cubicBezTo>
                <a:cubicBezTo>
                  <a:pt x="3055496" y="1384091"/>
                  <a:pt x="2803161" y="1973705"/>
                  <a:pt x="2360951" y="2176072"/>
                </a:cubicBezTo>
                <a:cubicBezTo>
                  <a:pt x="1918741" y="2378439"/>
                  <a:pt x="796977" y="2503357"/>
                  <a:pt x="412229" y="2325973"/>
                </a:cubicBezTo>
                <a:cubicBezTo>
                  <a:pt x="27482" y="2148589"/>
                  <a:pt x="0" y="1394085"/>
                  <a:pt x="52466" y="1111770"/>
                </a:cubicBezTo>
                <a:cubicBezTo>
                  <a:pt x="104932" y="829455"/>
                  <a:pt x="459698" y="829455"/>
                  <a:pt x="742013" y="647075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196" name="Picture 4" descr="C:\Users\Анна\Desktop\мастер-класс психомоторика\kids_winter\girl_skating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47800" y="304800"/>
            <a:ext cx="2212419" cy="2895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Анна\Desktop\мастер-класс психомоторика\4336057_001.jpg"/>
          <p:cNvPicPr>
            <a:picLocks noChangeAspect="1" noChangeArrowheads="1"/>
          </p:cNvPicPr>
          <p:nvPr/>
        </p:nvPicPr>
        <p:blipFill>
          <a:blip r:embed="rId2" cstate="print"/>
          <a:srcRect l="2000" r="2000" b="5952"/>
          <a:stretch>
            <a:fillRect/>
          </a:stretch>
        </p:blipFill>
        <p:spPr bwMode="auto">
          <a:xfrm>
            <a:off x="76200" y="228600"/>
            <a:ext cx="8998614" cy="6400800"/>
          </a:xfrm>
          <a:prstGeom prst="rect">
            <a:avLst/>
          </a:prstGeom>
          <a:ln w="88900" cap="sq" cmpd="thickThin">
            <a:solidFill>
              <a:schemeClr val="accent1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Picture 6" descr="C:\Users\Анна\Desktop\мастер-класс психомоторика\kids_winter\boy.png"/>
          <p:cNvPicPr>
            <a:picLocks noChangeAspect="1" noChangeArrowheads="1"/>
          </p:cNvPicPr>
          <p:nvPr/>
        </p:nvPicPr>
        <p:blipFill>
          <a:blip r:embed="rId2" cstate="print"/>
          <a:srcRect t="7229"/>
          <a:stretch>
            <a:fillRect/>
          </a:stretch>
        </p:blipFill>
        <p:spPr bwMode="auto">
          <a:xfrm flipH="1">
            <a:off x="4572000" y="685800"/>
            <a:ext cx="2659875" cy="5638800"/>
          </a:xfrm>
          <a:prstGeom prst="rect">
            <a:avLst/>
          </a:prstGeom>
          <a:noFill/>
        </p:spPr>
      </p:pic>
      <p:pic>
        <p:nvPicPr>
          <p:cNvPr id="6" name="Picture 7" descr="C:\Users\Анна\Desktop\мастер-класс психомоторика\kids_winter\girl.png"/>
          <p:cNvPicPr>
            <a:picLocks noChangeAspect="1" noChangeArrowheads="1"/>
          </p:cNvPicPr>
          <p:nvPr/>
        </p:nvPicPr>
        <p:blipFill>
          <a:blip r:embed="rId3" cstate="print"/>
          <a:srcRect t="18868"/>
          <a:stretch>
            <a:fillRect/>
          </a:stretch>
        </p:blipFill>
        <p:spPr bwMode="auto">
          <a:xfrm>
            <a:off x="1371600" y="609600"/>
            <a:ext cx="2971800" cy="5677774"/>
          </a:xfrm>
          <a:prstGeom prst="rect">
            <a:avLst/>
          </a:prstGeom>
          <a:noFill/>
        </p:spPr>
      </p:pic>
      <p:pic>
        <p:nvPicPr>
          <p:cNvPr id="3076" name="Picture 4" descr="C:\Users\Анна\Desktop\мастер-класс психомоторика\sneg1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76600" y="228600"/>
            <a:ext cx="1081340" cy="1066800"/>
          </a:xfrm>
          <a:prstGeom prst="rect">
            <a:avLst/>
          </a:prstGeom>
          <a:noFill/>
        </p:spPr>
      </p:pic>
      <p:pic>
        <p:nvPicPr>
          <p:cNvPr id="10" name="Picture 4" descr="C:\Users\Анна\Desktop\мастер-класс психомоторика\sneg11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48200" y="390222"/>
            <a:ext cx="685800" cy="676578"/>
          </a:xfrm>
          <a:prstGeom prst="rect">
            <a:avLst/>
          </a:prstGeom>
          <a:noFill/>
        </p:spPr>
      </p:pic>
      <p:pic>
        <p:nvPicPr>
          <p:cNvPr id="11" name="Picture 4" descr="C:\Users\Анна\Desktop\мастер-класс психомоторика\sneg11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228600"/>
            <a:ext cx="685800" cy="676578"/>
          </a:xfrm>
          <a:prstGeom prst="rect">
            <a:avLst/>
          </a:prstGeom>
          <a:noFill/>
        </p:spPr>
      </p:pic>
      <p:pic>
        <p:nvPicPr>
          <p:cNvPr id="12" name="Picture 4" descr="C:\Users\Анна\Desktop\мастер-класс психомоторика\sneg11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934200" y="533400"/>
            <a:ext cx="685800" cy="676578"/>
          </a:xfrm>
          <a:prstGeom prst="rect">
            <a:avLst/>
          </a:prstGeom>
          <a:noFill/>
        </p:spPr>
      </p:pic>
      <p:pic>
        <p:nvPicPr>
          <p:cNvPr id="13" name="Picture 4" descr="C:\Users\Анна\Desktop\мастер-класс психомоторика\sneg11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620000" y="2057400"/>
            <a:ext cx="685800" cy="676578"/>
          </a:xfrm>
          <a:prstGeom prst="rect">
            <a:avLst/>
          </a:prstGeom>
          <a:noFill/>
        </p:spPr>
      </p:pic>
      <p:pic>
        <p:nvPicPr>
          <p:cNvPr id="14" name="Picture 4" descr="C:\Users\Анна\Desktop\мастер-класс психомоторика\sneg11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77200" y="0"/>
            <a:ext cx="685800" cy="676578"/>
          </a:xfrm>
          <a:prstGeom prst="rect">
            <a:avLst/>
          </a:prstGeom>
          <a:noFill/>
        </p:spPr>
      </p:pic>
      <p:pic>
        <p:nvPicPr>
          <p:cNvPr id="15" name="Picture 4" descr="C:\Users\Анна\Desktop\мастер-класс психомоторика\sneg11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00600" y="542622"/>
            <a:ext cx="685800" cy="676578"/>
          </a:xfrm>
          <a:prstGeom prst="rect">
            <a:avLst/>
          </a:prstGeom>
          <a:noFill/>
        </p:spPr>
      </p:pic>
      <p:pic>
        <p:nvPicPr>
          <p:cNvPr id="16" name="Picture 4" descr="C:\Users\Анна\Desktop\мастер-класс психомоторика\sneg11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00400" y="381000"/>
            <a:ext cx="685800" cy="67657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Анна\Работа\КАРТИНКИ\рамки\50-detskih_ramok_dlya_portretov\304.png"/>
          <p:cNvPicPr>
            <a:picLocks noChangeAspect="1" noChangeArrowheads="1"/>
          </p:cNvPicPr>
          <p:nvPr/>
        </p:nvPicPr>
        <p:blipFill>
          <a:blip r:embed="rId2" cstate="print"/>
          <a:srcRect r="42187"/>
          <a:stretch>
            <a:fillRect/>
          </a:stretch>
        </p:blipFill>
        <p:spPr bwMode="auto">
          <a:xfrm rot="5400000">
            <a:off x="1143000" y="-1143001"/>
            <a:ext cx="6858000" cy="9144002"/>
          </a:xfrm>
          <a:prstGeom prst="rect">
            <a:avLst/>
          </a:prstGeom>
          <a:noFill/>
        </p:spPr>
      </p:pic>
      <p:pic>
        <p:nvPicPr>
          <p:cNvPr id="1028" name="Picture 4" descr="C:\Users\Анна\Desktop\мастер-класс психомоторика\1380052302_sun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58177" y="304800"/>
            <a:ext cx="5923854" cy="5943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Анна\Desktop\мастер-класс психомоторика\снимок39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95250"/>
            <a:ext cx="8915400" cy="6762750"/>
          </a:xfrm>
          <a:prstGeom prst="rect">
            <a:avLst/>
          </a:prstGeom>
          <a:ln w="88900" cap="sq" cmpd="thickThin">
            <a:solidFill>
              <a:schemeClr val="accent1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5" name="Picture 3" descr="C:\Users\Анна\Desktop\мастер-класс психомоторика\зима\sneg48.gif"/>
          <p:cNvPicPr>
            <a:picLocks noChangeAspect="1" noChangeArrowheads="1" noCrop="1"/>
          </p:cNvPicPr>
          <p:nvPr/>
        </p:nvPicPr>
        <p:blipFill>
          <a:blip r:embed="rId3" cstate="print">
            <a:lum bright="40000" contrast="-40000"/>
          </a:blip>
          <a:srcRect/>
          <a:stretch>
            <a:fillRect/>
          </a:stretch>
        </p:blipFill>
        <p:spPr bwMode="auto">
          <a:xfrm>
            <a:off x="381000" y="304800"/>
            <a:ext cx="533400" cy="1327573"/>
          </a:xfrm>
          <a:prstGeom prst="rect">
            <a:avLst/>
          </a:prstGeom>
          <a:noFill/>
        </p:spPr>
      </p:pic>
      <p:pic>
        <p:nvPicPr>
          <p:cNvPr id="6" name="Picture 3" descr="C:\Users\Анна\Desktop\мастер-класс психомоторика\зима\sneg48.gif"/>
          <p:cNvPicPr>
            <a:picLocks noChangeAspect="1" noChangeArrowheads="1" noCrop="1"/>
          </p:cNvPicPr>
          <p:nvPr/>
        </p:nvPicPr>
        <p:blipFill>
          <a:blip r:embed="rId3" cstate="print">
            <a:lum bright="40000" contrast="-40000"/>
          </a:blip>
          <a:srcRect/>
          <a:stretch>
            <a:fillRect/>
          </a:stretch>
        </p:blipFill>
        <p:spPr bwMode="auto">
          <a:xfrm>
            <a:off x="1447800" y="533400"/>
            <a:ext cx="533400" cy="1327573"/>
          </a:xfrm>
          <a:prstGeom prst="rect">
            <a:avLst/>
          </a:prstGeom>
          <a:noFill/>
        </p:spPr>
      </p:pic>
      <p:pic>
        <p:nvPicPr>
          <p:cNvPr id="7" name="Picture 3" descr="C:\Users\Анна\Desktop\мастер-класс психомоторика\зима\sneg48.gif"/>
          <p:cNvPicPr>
            <a:picLocks noChangeAspect="1" noChangeArrowheads="1" noCrop="1"/>
          </p:cNvPicPr>
          <p:nvPr/>
        </p:nvPicPr>
        <p:blipFill>
          <a:blip r:embed="rId3" cstate="print">
            <a:lum bright="40000" contrast="-40000"/>
          </a:blip>
          <a:srcRect/>
          <a:stretch>
            <a:fillRect/>
          </a:stretch>
        </p:blipFill>
        <p:spPr bwMode="auto">
          <a:xfrm>
            <a:off x="2667000" y="609600"/>
            <a:ext cx="533400" cy="1327573"/>
          </a:xfrm>
          <a:prstGeom prst="rect">
            <a:avLst/>
          </a:prstGeom>
          <a:noFill/>
        </p:spPr>
      </p:pic>
      <p:pic>
        <p:nvPicPr>
          <p:cNvPr id="8" name="Picture 3" descr="C:\Users\Анна\Desktop\мастер-класс психомоторика\зима\sneg48.gif"/>
          <p:cNvPicPr>
            <a:picLocks noChangeAspect="1" noChangeArrowheads="1" noCrop="1"/>
          </p:cNvPicPr>
          <p:nvPr/>
        </p:nvPicPr>
        <p:blipFill>
          <a:blip r:embed="rId3" cstate="print">
            <a:lum bright="40000" contrast="-40000"/>
          </a:blip>
          <a:srcRect/>
          <a:stretch>
            <a:fillRect/>
          </a:stretch>
        </p:blipFill>
        <p:spPr bwMode="auto">
          <a:xfrm>
            <a:off x="6400800" y="609600"/>
            <a:ext cx="533400" cy="1327573"/>
          </a:xfrm>
          <a:prstGeom prst="rect">
            <a:avLst/>
          </a:prstGeom>
          <a:noFill/>
        </p:spPr>
      </p:pic>
      <p:pic>
        <p:nvPicPr>
          <p:cNvPr id="9" name="Picture 3" descr="C:\Users\Анна\Desktop\мастер-класс психомоторика\зима\sneg48.gif"/>
          <p:cNvPicPr>
            <a:picLocks noChangeAspect="1" noChangeArrowheads="1" noCrop="1"/>
          </p:cNvPicPr>
          <p:nvPr/>
        </p:nvPicPr>
        <p:blipFill>
          <a:blip r:embed="rId3" cstate="print">
            <a:lum bright="40000" contrast="-40000"/>
          </a:blip>
          <a:srcRect/>
          <a:stretch>
            <a:fillRect/>
          </a:stretch>
        </p:blipFill>
        <p:spPr bwMode="auto">
          <a:xfrm>
            <a:off x="5562600" y="0"/>
            <a:ext cx="533400" cy="1327573"/>
          </a:xfrm>
          <a:prstGeom prst="rect">
            <a:avLst/>
          </a:prstGeom>
          <a:noFill/>
        </p:spPr>
      </p:pic>
      <p:pic>
        <p:nvPicPr>
          <p:cNvPr id="10" name="Picture 3" descr="C:\Users\Анна\Desktop\мастер-класс психомоторика\зима\sneg48.gif"/>
          <p:cNvPicPr>
            <a:picLocks noChangeAspect="1" noChangeArrowheads="1" noCrop="1"/>
          </p:cNvPicPr>
          <p:nvPr/>
        </p:nvPicPr>
        <p:blipFill>
          <a:blip r:embed="rId3" cstate="print">
            <a:lum bright="40000" contrast="-40000"/>
          </a:blip>
          <a:srcRect/>
          <a:stretch>
            <a:fillRect/>
          </a:stretch>
        </p:blipFill>
        <p:spPr bwMode="auto">
          <a:xfrm>
            <a:off x="8458200" y="0"/>
            <a:ext cx="319087" cy="794173"/>
          </a:xfrm>
          <a:prstGeom prst="rect">
            <a:avLst/>
          </a:prstGeom>
          <a:noFill/>
        </p:spPr>
      </p:pic>
      <p:pic>
        <p:nvPicPr>
          <p:cNvPr id="11" name="Picture 3" descr="C:\Users\Анна\Desktop\мастер-класс психомоторика\зима\sneg48.gif"/>
          <p:cNvPicPr>
            <a:picLocks noChangeAspect="1" noChangeArrowheads="1" noCrop="1"/>
          </p:cNvPicPr>
          <p:nvPr/>
        </p:nvPicPr>
        <p:blipFill>
          <a:blip r:embed="rId3" cstate="print">
            <a:lum bright="40000" contrast="-40000"/>
          </a:blip>
          <a:srcRect/>
          <a:stretch>
            <a:fillRect/>
          </a:stretch>
        </p:blipFill>
        <p:spPr bwMode="auto">
          <a:xfrm>
            <a:off x="838200" y="1447800"/>
            <a:ext cx="533400" cy="1327573"/>
          </a:xfrm>
          <a:prstGeom prst="rect">
            <a:avLst/>
          </a:prstGeom>
          <a:noFill/>
        </p:spPr>
      </p:pic>
      <p:pic>
        <p:nvPicPr>
          <p:cNvPr id="12" name="Picture 3" descr="C:\Users\Анна\Desktop\мастер-класс психомоторика\зима\sneg48.gif"/>
          <p:cNvPicPr>
            <a:picLocks noChangeAspect="1" noChangeArrowheads="1" noCrop="1"/>
          </p:cNvPicPr>
          <p:nvPr/>
        </p:nvPicPr>
        <p:blipFill>
          <a:blip r:embed="rId3" cstate="print">
            <a:lum bright="40000" contrast="-40000"/>
          </a:blip>
          <a:srcRect/>
          <a:stretch>
            <a:fillRect/>
          </a:stretch>
        </p:blipFill>
        <p:spPr bwMode="auto">
          <a:xfrm>
            <a:off x="7239000" y="304800"/>
            <a:ext cx="598206" cy="1066800"/>
          </a:xfrm>
          <a:prstGeom prst="rect">
            <a:avLst/>
          </a:prstGeom>
          <a:noFill/>
        </p:spPr>
      </p:pic>
      <p:pic>
        <p:nvPicPr>
          <p:cNvPr id="13" name="Picture 3" descr="C:\Users\Анна\Desktop\мастер-класс психомоторика\зима\sneg48.gif"/>
          <p:cNvPicPr>
            <a:picLocks noChangeAspect="1" noChangeArrowheads="1" noCrop="1"/>
          </p:cNvPicPr>
          <p:nvPr/>
        </p:nvPicPr>
        <p:blipFill>
          <a:blip r:embed="rId3" cstate="print">
            <a:lum bright="40000" contrast="-40000"/>
          </a:blip>
          <a:srcRect/>
          <a:stretch>
            <a:fillRect/>
          </a:stretch>
        </p:blipFill>
        <p:spPr bwMode="auto">
          <a:xfrm>
            <a:off x="8610600" y="1143000"/>
            <a:ext cx="533400" cy="1327573"/>
          </a:xfrm>
          <a:prstGeom prst="rect">
            <a:avLst/>
          </a:prstGeom>
          <a:noFill/>
        </p:spPr>
      </p:pic>
      <p:pic>
        <p:nvPicPr>
          <p:cNvPr id="14" name="Picture 3" descr="C:\Users\Анна\Desktop\мастер-класс психомоторика\зима\sneg48.gif"/>
          <p:cNvPicPr>
            <a:picLocks noChangeAspect="1" noChangeArrowheads="1" noCrop="1"/>
          </p:cNvPicPr>
          <p:nvPr/>
        </p:nvPicPr>
        <p:blipFill>
          <a:blip r:embed="rId3" cstate="print">
            <a:lum bright="40000" contrast="-40000"/>
          </a:blip>
          <a:srcRect/>
          <a:stretch>
            <a:fillRect/>
          </a:stretch>
        </p:blipFill>
        <p:spPr bwMode="auto">
          <a:xfrm>
            <a:off x="3886200" y="304800"/>
            <a:ext cx="533400" cy="132757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Анна\Desktop\мастер-класс психомоторика\4336057_001.jpg"/>
          <p:cNvPicPr>
            <a:picLocks noChangeAspect="1" noChangeArrowheads="1"/>
          </p:cNvPicPr>
          <p:nvPr/>
        </p:nvPicPr>
        <p:blipFill>
          <a:blip r:embed="rId2" cstate="print"/>
          <a:srcRect l="2000" r="2000" b="5952"/>
          <a:stretch>
            <a:fillRect/>
          </a:stretch>
        </p:blipFill>
        <p:spPr bwMode="auto">
          <a:xfrm>
            <a:off x="76200" y="228600"/>
            <a:ext cx="8998614" cy="6400800"/>
          </a:xfrm>
          <a:prstGeom prst="rect">
            <a:avLst/>
          </a:prstGeom>
          <a:ln w="88900" cap="sq" cmpd="thickThin">
            <a:solidFill>
              <a:schemeClr val="accent1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Picture 6" descr="C:\Users\Анна\Desktop\мастер-класс психомоторика\kids_winter\boy.png"/>
          <p:cNvPicPr>
            <a:picLocks noChangeAspect="1" noChangeArrowheads="1"/>
          </p:cNvPicPr>
          <p:nvPr/>
        </p:nvPicPr>
        <p:blipFill>
          <a:blip r:embed="rId2" cstate="print"/>
          <a:srcRect t="7229"/>
          <a:stretch>
            <a:fillRect/>
          </a:stretch>
        </p:blipFill>
        <p:spPr bwMode="auto">
          <a:xfrm flipH="1">
            <a:off x="4572000" y="685800"/>
            <a:ext cx="2659875" cy="5638800"/>
          </a:xfrm>
          <a:prstGeom prst="rect">
            <a:avLst/>
          </a:prstGeom>
          <a:noFill/>
        </p:spPr>
      </p:pic>
      <p:pic>
        <p:nvPicPr>
          <p:cNvPr id="6" name="Picture 7" descr="C:\Users\Анна\Desktop\мастер-класс психомоторика\kids_winter\girl.png"/>
          <p:cNvPicPr>
            <a:picLocks noChangeAspect="1" noChangeArrowheads="1"/>
          </p:cNvPicPr>
          <p:nvPr/>
        </p:nvPicPr>
        <p:blipFill>
          <a:blip r:embed="rId3" cstate="print"/>
          <a:srcRect t="18868"/>
          <a:stretch>
            <a:fillRect/>
          </a:stretch>
        </p:blipFill>
        <p:spPr bwMode="auto">
          <a:xfrm>
            <a:off x="1371600" y="609600"/>
            <a:ext cx="2971800" cy="5677774"/>
          </a:xfrm>
          <a:prstGeom prst="rect">
            <a:avLst/>
          </a:prstGeom>
          <a:noFill/>
        </p:spPr>
      </p:pic>
      <p:pic>
        <p:nvPicPr>
          <p:cNvPr id="3076" name="Picture 4" descr="C:\Users\Анна\Desktop\мастер-класс психомоторика\sneg1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76600" y="228600"/>
            <a:ext cx="1081340" cy="1066800"/>
          </a:xfrm>
          <a:prstGeom prst="rect">
            <a:avLst/>
          </a:prstGeom>
          <a:noFill/>
        </p:spPr>
      </p:pic>
      <p:pic>
        <p:nvPicPr>
          <p:cNvPr id="10" name="Picture 4" descr="C:\Users\Анна\Desktop\мастер-класс психомоторика\sneg11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48200" y="390222"/>
            <a:ext cx="685800" cy="676578"/>
          </a:xfrm>
          <a:prstGeom prst="rect">
            <a:avLst/>
          </a:prstGeom>
          <a:noFill/>
        </p:spPr>
      </p:pic>
      <p:pic>
        <p:nvPicPr>
          <p:cNvPr id="11" name="Picture 4" descr="C:\Users\Анна\Desktop\мастер-класс психомоторика\sneg11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228600"/>
            <a:ext cx="685800" cy="676578"/>
          </a:xfrm>
          <a:prstGeom prst="rect">
            <a:avLst/>
          </a:prstGeom>
          <a:noFill/>
        </p:spPr>
      </p:pic>
      <p:pic>
        <p:nvPicPr>
          <p:cNvPr id="12" name="Picture 4" descr="C:\Users\Анна\Desktop\мастер-класс психомоторика\sneg11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934200" y="533400"/>
            <a:ext cx="685800" cy="676578"/>
          </a:xfrm>
          <a:prstGeom prst="rect">
            <a:avLst/>
          </a:prstGeom>
          <a:noFill/>
        </p:spPr>
      </p:pic>
      <p:pic>
        <p:nvPicPr>
          <p:cNvPr id="13" name="Picture 4" descr="C:\Users\Анна\Desktop\мастер-класс психомоторика\sneg11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620000" y="2057400"/>
            <a:ext cx="685800" cy="676578"/>
          </a:xfrm>
          <a:prstGeom prst="rect">
            <a:avLst/>
          </a:prstGeom>
          <a:noFill/>
        </p:spPr>
      </p:pic>
      <p:pic>
        <p:nvPicPr>
          <p:cNvPr id="14" name="Picture 4" descr="C:\Users\Анна\Desktop\мастер-класс психомоторика\sneg11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77200" y="0"/>
            <a:ext cx="685800" cy="676578"/>
          </a:xfrm>
          <a:prstGeom prst="rect">
            <a:avLst/>
          </a:prstGeom>
          <a:noFill/>
        </p:spPr>
      </p:pic>
      <p:pic>
        <p:nvPicPr>
          <p:cNvPr id="15" name="Picture 4" descr="C:\Users\Анна\Desktop\мастер-класс психомоторика\sneg11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00600" y="542622"/>
            <a:ext cx="685800" cy="676578"/>
          </a:xfrm>
          <a:prstGeom prst="rect">
            <a:avLst/>
          </a:prstGeom>
          <a:noFill/>
        </p:spPr>
      </p:pic>
      <p:pic>
        <p:nvPicPr>
          <p:cNvPr id="16" name="Picture 4" descr="C:\Users\Анна\Desktop\мастер-класс психомоторика\sneg11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00400" y="381000"/>
            <a:ext cx="685800" cy="67657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Объект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0514" t="18777" r="11176" b="20090"/>
          <a:stretch/>
        </p:blipFill>
        <p:spPr>
          <a:xfrm rot="5400000">
            <a:off x="1286222" y="-600422"/>
            <a:ext cx="6524452" cy="8030096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3" descr="C:\Users\Анна\Desktop\мастер-класс психомоторика\Куртка.jpg"/>
          <p:cNvPicPr>
            <a:picLocks noChangeAspect="1" noChangeArrowheads="1"/>
          </p:cNvPicPr>
          <p:nvPr/>
        </p:nvPicPr>
        <p:blipFill>
          <a:blip r:embed="rId3" cstate="print"/>
          <a:srcRect l="8997" t="9187" r="10030" b="34163"/>
          <a:stretch>
            <a:fillRect/>
          </a:stretch>
        </p:blipFill>
        <p:spPr bwMode="auto">
          <a:xfrm>
            <a:off x="84438" y="76200"/>
            <a:ext cx="3039762" cy="3124200"/>
          </a:xfrm>
          <a:prstGeom prst="rect">
            <a:avLst/>
          </a:prstGeom>
          <a:ln w="38100" cap="sq">
            <a:solidFill>
              <a:schemeClr val="accent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Picture 4" descr="C:\Users\Анна\Desktop\мастер-класс психомоторика\Шарф.jpg"/>
          <p:cNvPicPr>
            <a:picLocks noChangeAspect="1" noChangeArrowheads="1"/>
          </p:cNvPicPr>
          <p:nvPr/>
        </p:nvPicPr>
        <p:blipFill>
          <a:blip r:embed="rId4" cstate="print"/>
          <a:srcRect l="16918" t="6581" r="12991" b="37481"/>
          <a:stretch>
            <a:fillRect/>
          </a:stretch>
        </p:blipFill>
        <p:spPr bwMode="auto">
          <a:xfrm>
            <a:off x="7010400" y="4572000"/>
            <a:ext cx="1905000" cy="2233448"/>
          </a:xfrm>
          <a:prstGeom prst="rect">
            <a:avLst/>
          </a:prstGeom>
          <a:ln w="38100" cap="sq">
            <a:solidFill>
              <a:schemeClr val="accent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Picture 2" descr="C:\Users\Анна\Desktop\мастер-класс психомоторика\5142bbc44ffdaa1ad8d1285a.jpg"/>
          <p:cNvPicPr>
            <a:picLocks noChangeAspect="1" noChangeArrowheads="1"/>
          </p:cNvPicPr>
          <p:nvPr/>
        </p:nvPicPr>
        <p:blipFill>
          <a:blip r:embed="rId5" cstate="print"/>
          <a:srcRect l="8667" t="10000" r="15333" b="15333"/>
          <a:stretch>
            <a:fillRect/>
          </a:stretch>
        </p:blipFill>
        <p:spPr bwMode="auto">
          <a:xfrm>
            <a:off x="6629400" y="76200"/>
            <a:ext cx="2438400" cy="2395621"/>
          </a:xfrm>
          <a:prstGeom prst="rect">
            <a:avLst/>
          </a:prstGeom>
          <a:ln w="38100" cap="sq">
            <a:solidFill>
              <a:schemeClr val="accent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098" name="Picture 2" descr="E:\мастер-класс психомоторика\816bc5e893cf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810000" y="4038600"/>
            <a:ext cx="2177416" cy="2743200"/>
          </a:xfrm>
          <a:prstGeom prst="rect">
            <a:avLst/>
          </a:prstGeom>
          <a:ln w="38100" cap="sq">
            <a:solidFill>
              <a:schemeClr val="accent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099" name="Picture 3" descr="E:\мастер-класс психомоторика\Носки.jpg"/>
          <p:cNvPicPr>
            <a:picLocks noChangeAspect="1" noChangeArrowheads="1"/>
          </p:cNvPicPr>
          <p:nvPr/>
        </p:nvPicPr>
        <p:blipFill>
          <a:blip r:embed="rId7" cstate="print"/>
          <a:srcRect l="7561" t="7778" r="7561" b="42222"/>
          <a:stretch>
            <a:fillRect/>
          </a:stretch>
        </p:blipFill>
        <p:spPr bwMode="auto">
          <a:xfrm>
            <a:off x="60942" y="4724400"/>
            <a:ext cx="2377458" cy="2057400"/>
          </a:xfrm>
          <a:prstGeom prst="rect">
            <a:avLst/>
          </a:prstGeom>
          <a:ln w="38100" cap="sq">
            <a:solidFill>
              <a:schemeClr val="accent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100" name="Picture 4" descr="C:\Users\Анна\Desktop\мастер-класс психомоторика\drovishki1_53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429000" y="50800"/>
            <a:ext cx="2540000" cy="2540000"/>
          </a:xfrm>
          <a:prstGeom prst="rect">
            <a:avLst/>
          </a:prstGeom>
          <a:ln w="38100" cap="sq">
            <a:solidFill>
              <a:schemeClr val="accent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C:\Users\Анна\Desktop\мастер-класс психомоторика\83.jpg"/>
          <p:cNvPicPr/>
          <p:nvPr/>
        </p:nvPicPr>
        <p:blipFill>
          <a:blip r:embed="rId2" cstate="print"/>
          <a:srcRect l="51993" t="11905" r="24595" b="38712"/>
          <a:stretch>
            <a:fillRect/>
          </a:stretch>
        </p:blipFill>
        <p:spPr bwMode="auto">
          <a:xfrm>
            <a:off x="762000" y="5029200"/>
            <a:ext cx="1066800" cy="1600200"/>
          </a:xfrm>
          <a:prstGeom prst="rect">
            <a:avLst/>
          </a:prstGeom>
          <a:ln w="38100" cap="sq">
            <a:solidFill>
              <a:schemeClr val="accent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Рисунок 5" descr="C:\Users\Анна\Desktop\мастер-класс психомоторика\83.jpg"/>
          <p:cNvPicPr/>
          <p:nvPr/>
        </p:nvPicPr>
        <p:blipFill>
          <a:blip r:embed="rId3" cstate="print"/>
          <a:srcRect l="73604" t="11905" r="1183" b="38712"/>
          <a:stretch>
            <a:fillRect/>
          </a:stretch>
        </p:blipFill>
        <p:spPr bwMode="auto">
          <a:xfrm>
            <a:off x="2057400" y="5029200"/>
            <a:ext cx="1066800" cy="1600200"/>
          </a:xfrm>
          <a:prstGeom prst="rect">
            <a:avLst/>
          </a:prstGeom>
          <a:ln w="38100" cap="sq">
            <a:solidFill>
              <a:schemeClr val="accent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 cstate="print"/>
          <a:srcRect l="22115" t="34205" r="47116" b="24749"/>
          <a:stretch>
            <a:fillRect/>
          </a:stretch>
        </p:blipFill>
        <p:spPr bwMode="auto">
          <a:xfrm>
            <a:off x="6248400" y="5105400"/>
            <a:ext cx="2032000" cy="1524000"/>
          </a:xfrm>
          <a:prstGeom prst="rect">
            <a:avLst/>
          </a:prstGeom>
          <a:ln w="38100" cap="sq">
            <a:solidFill>
              <a:schemeClr val="accent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Picture 8" descr="C:\Users\Анна\Desktop\мастер-класс психомоторика\Варежки.gif"/>
          <p:cNvPicPr>
            <a:picLocks noChangeAspect="1" noChangeArrowheads="1"/>
          </p:cNvPicPr>
          <p:nvPr/>
        </p:nvPicPr>
        <p:blipFill>
          <a:blip r:embed="rId5" cstate="print"/>
          <a:srcRect l="45000" t="3333" r="25833" b="43333"/>
          <a:stretch>
            <a:fillRect/>
          </a:stretch>
        </p:blipFill>
        <p:spPr bwMode="auto">
          <a:xfrm>
            <a:off x="3276599" y="5029200"/>
            <a:ext cx="1166813" cy="1600200"/>
          </a:xfrm>
          <a:prstGeom prst="rect">
            <a:avLst/>
          </a:prstGeom>
          <a:ln w="38100" cap="sq">
            <a:solidFill>
              <a:schemeClr val="accent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Picture 8" descr="C:\Users\Анна\Desktop\мастер-класс психомоторика\Варежки.gif"/>
          <p:cNvPicPr>
            <a:picLocks noChangeAspect="1" noChangeArrowheads="1"/>
          </p:cNvPicPr>
          <p:nvPr/>
        </p:nvPicPr>
        <p:blipFill>
          <a:blip r:embed="rId5" cstate="print"/>
          <a:srcRect l="6667" t="8889" r="58333" b="36667"/>
          <a:stretch>
            <a:fillRect/>
          </a:stretch>
        </p:blipFill>
        <p:spPr bwMode="auto">
          <a:xfrm>
            <a:off x="4724400" y="5029200"/>
            <a:ext cx="1099457" cy="1600200"/>
          </a:xfrm>
          <a:prstGeom prst="rect">
            <a:avLst/>
          </a:prstGeom>
          <a:ln w="38100" cap="sq">
            <a:solidFill>
              <a:schemeClr val="accent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Picture 2" descr="C:\Users\Анна\Desktop\мастер-класс психомоторика\масте-класс\пер.gif"/>
          <p:cNvPicPr>
            <a:picLocks noChangeAspect="1" noChangeArrowheads="1"/>
          </p:cNvPicPr>
          <p:nvPr/>
        </p:nvPicPr>
        <p:blipFill>
          <a:blip r:embed="rId6" cstate="print"/>
          <a:srcRect l="2500" t="10000" r="2500" b="14444"/>
          <a:stretch>
            <a:fillRect/>
          </a:stretch>
        </p:blipFill>
        <p:spPr bwMode="auto">
          <a:xfrm>
            <a:off x="533400" y="228600"/>
            <a:ext cx="7924800" cy="472707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3" descr="C:\Users\Анна\Desktop\мастер-класс психомоторика\sneg20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000" y="457200"/>
            <a:ext cx="1658416" cy="1905000"/>
          </a:xfrm>
          <a:prstGeom prst="rect">
            <a:avLst/>
          </a:prstGeom>
          <a:noFill/>
        </p:spPr>
      </p:pic>
      <p:pic>
        <p:nvPicPr>
          <p:cNvPr id="6" name="Picture 3" descr="C:\Users\Анна\Desktop\мастер-класс психомоторика\sneg20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15200" y="3886200"/>
            <a:ext cx="1143000" cy="1312949"/>
          </a:xfrm>
          <a:prstGeom prst="rect">
            <a:avLst/>
          </a:prstGeom>
          <a:noFill/>
        </p:spPr>
      </p:pic>
      <p:pic>
        <p:nvPicPr>
          <p:cNvPr id="7" name="Picture 3" descr="C:\Users\Анна\Desktop\мастер-класс психомоторика\sneg20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0" y="4724400"/>
            <a:ext cx="1658416" cy="1905000"/>
          </a:xfrm>
          <a:prstGeom prst="rect">
            <a:avLst/>
          </a:prstGeom>
          <a:noFill/>
        </p:spPr>
      </p:pic>
      <p:pic>
        <p:nvPicPr>
          <p:cNvPr id="8" name="Picture 3" descr="C:\Users\Анна\Desktop\мастер-класс психомоторика\sneg20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486400" y="797992"/>
            <a:ext cx="1295400" cy="1488008"/>
          </a:xfrm>
          <a:prstGeom prst="rect">
            <a:avLst/>
          </a:prstGeom>
          <a:noFill/>
        </p:spPr>
      </p:pic>
      <p:pic>
        <p:nvPicPr>
          <p:cNvPr id="9" name="Detskaya-pesenka-Pro-sneg(muzofon.com)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8839200" y="6553200"/>
            <a:ext cx="304800" cy="304800"/>
          </a:xfrm>
          <a:prstGeom prst="rect">
            <a:avLst/>
          </a:prstGeom>
        </p:spPr>
      </p:pic>
      <p:pic>
        <p:nvPicPr>
          <p:cNvPr id="10" name="Picture 3" descr="C:\Users\Анна\Desktop\мастер-класс психомоторика\sneg20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810000" y="2514600"/>
            <a:ext cx="1068296" cy="1227137"/>
          </a:xfrm>
          <a:prstGeom prst="rect">
            <a:avLst/>
          </a:prstGeom>
          <a:noFill/>
        </p:spPr>
      </p:pic>
      <p:pic>
        <p:nvPicPr>
          <p:cNvPr id="12" name="Picture 3" descr="C:\Users\Анна\Desktop\мастер-класс психомоторика\sneg20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28600" y="5181600"/>
            <a:ext cx="1068296" cy="122713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7677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2.02312E-6 C -0.00521 0.00694 -0.00955 0.01503 -0.01476 0.02197 C -0.01996 0.0289 -0.02604 0.03468 -0.03125 0.04162 C -0.03559 0.0474 -0.0375 0.04555 -0.04271 0.05041 C -0.04462 0.05226 -0.04566 0.05526 -0.04757 0.05688 C -0.04896 0.05827 -0.05087 0.05827 -0.05243 0.05919 C -0.06007 0.06428 -0.06736 0.0726 -0.07535 0.07653 C -0.08264 0.08 -0.09097 0.08231 -0.09844 0.08532 C -0.13524 0.08393 -0.14392 0.08925 -0.16892 0.07884 C -0.17604 0.07237 -0.18385 0.06752 -0.1901 0.05919 C -0.19201 0.05665 -0.19357 0.05341 -0.19514 0.05041 C -0.19739 0.04601 -0.20173 0.03723 -0.20173 0.03723 C -0.2033 0.02867 -0.20434 0.02289 -0.20816 0.01526 C -0.20972 0.00532 -0.21163 -0.00485 -0.21319 -0.01526 C -0.21267 -0.0289 -0.21337 -0.04301 -0.21146 -0.05665 C -0.21024 -0.0652 -0.1908 -0.07376 -0.18524 -0.0763 C -0.17569 -0.07445 -0.17153 -0.07422 -0.16389 -0.06751 C -0.16285 -0.0652 -0.16198 -0.06266 -0.16059 -0.06081 C -0.1592 -0.05896 -0.15694 -0.05873 -0.15573 -0.05665 C -0.15469 -0.0548 -0.15486 -0.05202 -0.15416 -0.04994 C -0.1533 -0.04763 -0.15173 -0.04578 -0.15087 -0.04347 C -0.14653 -0.03214 -0.14357 -0.01064 -0.14097 0.00231 C -0.14219 0.0185 -0.14166 0.03861 -0.15087 0.05041 C -0.1533 0.06035 -0.15798 0.06798 -0.16232 0.07653 C -0.16753 0.08694 -0.17187 0.09156 -0.17864 0.10058 C -0.18003 0.10243 -0.18038 0.10543 -0.18194 0.10728 C -0.18889 0.11538 -0.19566 0.11653 -0.2033 0.12231 C -0.20625 0.12462 -0.21423 0.13156 -0.21805 0.13341 C -0.22604 0.13665 -0.23455 0.13942 -0.24271 0.14197 C -0.27691 0.14012 -0.27743 0.14197 -0.3 0.13549 C -0.30694 0.12925 -0.31337 0.12578 -0.32135 0.12231 C -0.32621 0.12046 -0.33437 0.11168 -0.33437 0.11168 C -0.34149 0.09734 -0.35469 0.08671 -0.36389 0.07445 C -0.36666 0.07075 -0.36823 0.06567 -0.37048 0.06127 C -0.37396 0.05434 -0.37916 0.04902 -0.38194 0.04162 C -0.38385 0.03676 -0.38507 0.03121 -0.38698 0.02636 C -0.37708 0.01757 -0.375 0.02035 -0.36389 0.02428 C -0.35226 0.03491 -0.35694 0.02936 -0.34913 0.03954 C -0.34653 0.05064 -0.34427 0.05272 -0.34271 0.06567 C -0.34392 0.08717 -0.34097 0.09249 -0.35243 0.10266 C -0.35677 0.11145 -0.35955 0.11353 -0.36719 0.11584 C -0.36823 0.11815 -0.36875 0.12116 -0.37048 0.12231 C -0.37239 0.12416 -0.37482 0.12347 -0.37708 0.12462 C -0.38368 0.12694 -0.39028 0.13041 -0.3967 0.13341 C -0.42326 0.1311 -0.42239 0.13318 -0.43941 0.11584 C -0.44687 0.09572 -0.44462 0.10474 -0.44757 0.08948 C -0.44479 0.07191 -0.44496 0.07145 -0.43125 0.07445 C -0.42517 0.07723 -0.42014 0.07861 -0.41476 0.08324 C -0.41076 0.08647 -0.4033 0.0941 -0.4033 0.0941 C -0.39392 0.11145 -0.39774 0.10428 -0.39184 0.11584 C -0.38993 0.11977 -0.38854 0.12902 -0.38854 0.12902 C -0.38906 0.13619 -0.38889 0.14358 -0.3901 0.15052 C -0.39132 0.15792 -0.39496 0.15746 -0.39844 0.16185 C -0.40295 0.16717 -0.41128 0.18104 -0.41805 0.18335 C -0.42309 0.18543 -0.42778 0.1889 -0.43281 0.19006 C -0.43906 0.19145 -0.47726 0.19376 -0.48194 0.19445 C -0.49618 0.19607 -0.51041 0.19908 -0.52465 0.20116 C -0.52882 0.20393 -0.53351 0.20462 -0.53767 0.20763 C -0.54705 0.21387 -0.55607 0.22266 -0.56389 0.23168 C -0.56944 0.23792 -0.57517 0.24208 -0.57864 0.25133 C -0.5809 0.25711 -0.58073 0.2622 -0.58194 0.26867 C -0.58437 0.28139 -0.58819 0.29272 -0.5901 0.3059 C -0.58941 0.32879 -0.59236 0.36162 -0.58368 0.38428 C -0.58125 0.39977 -0.56927 0.4296 -0.55746 0.43445 C -0.54705 0.44856 -0.54305 0.45364 -0.52795 0.45619 C -0.50712 0.45572 -0.48628 0.45688 -0.46562 0.45434 C -0.4625 0.45387 -0.46041 0.44971 -0.45746 0.44763 C -0.45434 0.44601 -0.44757 0.44347 -0.44757 0.44347 C -0.44149 0.43075 -0.44774 0.44208 -0.43767 0.43029 C -0.42291 0.41295 -0.43732 0.42913 -0.42795 0.41503 C -0.42482 0.41041 -0.41805 0.40185 -0.41805 0.40185 C -0.41476 0.38335 -0.41128 0.3674 -0.42795 0.36046 C -0.43594 0.3533 -0.44045 0.35353 -0.45087 0.35168 C -0.45851 0.35237 -0.46632 0.35237 -0.47378 0.35399 C -0.48298 0.35584 -0.48837 0.36971 -0.49514 0.37572 C -0.49896 0.37896 -0.50208 0.38127 -0.50486 0.38659 C -0.50746 0.39121 -0.50903 0.39676 -0.51146 0.40185 C -0.51337 0.41364 -0.51684 0.42335 -0.51962 0.43445 C -0.5191 0.4585 -0.52465 0.48532 -0.51649 0.50682 C -0.50625 0.53387 -0.48837 0.55191 -0.46892 0.56578 C -0.46545 0.56809 -0.46285 0.57318 -0.45903 0.57434 C -0.45 0.57665 -0.44219 0.57942 -0.43281 0.58104 C -0.42239 0.57896 -0.4118 0.57804 -0.40173 0.57434 C -0.38906 0.56971 -0.37812 0.55792 -0.36562 0.5526 C -0.35434 0.54266 -0.35955 0.54543 -0.35087 0.54173 C -0.33663 0.52925 -0.32239 0.51561 -0.31146 0.4978 C -0.30121 0.48162 -0.30469 0.48786 -0.29514 0.46936 C -0.2941 0.46752 -0.29184 0.46312 -0.29184 0.46312 C -0.2875 0.44116 -0.29444 0.47121 -0.28194 0.44116 C -0.27726 0.42983 -0.27482 0.41757 -0.27048 0.40601 C -0.26823 0.39353 -0.26285 0.38289 -0.25903 0.37133 C -0.25121 0.34775 -0.25989 0.36694 -0.25243 0.35168 C -0.25191 0.3496 -0.25156 0.34728 -0.25087 0.34497 C -0.25 0.34266 -0.24826 0.34104 -0.24757 0.33873 C -0.24653 0.33526 -0.24687 0.3311 -0.24583 0.32763 C -0.2434 0.31908 -0.23923 0.31168 -0.23611 0.30358 C -0.23316 0.29549 -0.23177 0.28486 -0.22795 0.27746 C -0.22656 0.27491 -0.22448 0.2733 -0.22291 0.27098 C -0.21528 0.25896 -0.20868 0.24856 -0.1967 0.24486 C -0.17708 0.23121 -0.15625 0.21919 -0.13437 0.21619 C -0.11875 0.21087 -0.11389 0.21272 -0.09514 0.21619 C -0.07535 0.2296 -0.06528 0.25295 -0.05243 0.27538 C -0.04913 0.29341 -0.05364 0.27399 -0.04583 0.29272 C -0.04479 0.29503 -0.04201 0.30636 -0.04097 0.31029 C -0.04236 0.32555 -0.04028 0.33387 -0.05087 0.33873 C -0.05712 0.35098 -0.07101 0.36393 -0.08194 0.36925 C -0.08472 0.37272 -0.08802 0.3778 -0.09184 0.38012 C -0.09496 0.38197 -0.10173 0.38428 -0.10173 0.38428 C -0.11041 0.38035 -0.11094 0.37156 -0.11319 0.36046 C -0.11215 0.32948 -0.11423 0.28601 -0.08698 0.27306 C -0.08229 0.26497 -0.07951 0.25896 -0.07222 0.25549 C -0.06441 0.24509 -0.05868 0.24439 -0.04913 0.23584 C -0.04097 0.22867 -0.03559 0.22474 -0.02621 0.22081 C -0.01528 0.21087 1.66667E-6 0.20809 0.01302 0.20532 C 0.03594 0.20694 0.03993 0.20694 0.05729 0.21202 C 0.05955 0.21341 0.06215 0.21387 0.06389 0.21619 C 0.0691 0.22312 0.0783 0.24208 0.08038 0.25133 C 0.08264 0.26127 0.08316 0.27029 0.08681 0.27977 C 0.08924 0.29457 0.09167 0.29595 0.0934 0.31237 C 0.09063 0.35029 0.08976 0.33873 0.05573 0.33642 C 0.05139 0.33457 0.04653 0.3348 0.04254 0.33179 C 0.03698 0.32832 0.03351 0.31699 0.03108 0.31029 C 0.0316 0.30081 0.03108 0.2911 0.03281 0.28185 C 0.03334 0.27884 0.03629 0.27769 0.03768 0.27538 C 0.04236 0.26798 0.04462 0.26127 0.05087 0.25549 C 0.05712 0.24278 0.06667 0.2363 0.07379 0.2252 C 0.0816 0.21272 0.07118 0.22197 0.08524 0.20301 C 0.09149 0.19491 0.1 0.18405 0.10486 0.1748 C 0.11424 0.15746 0.10903 0.16301 0.11806 0.15515 C 0.12396 0.14197 0.12778 0.13549 0.13611 0.12462 C 0.14063 0.11861 0.14757 0.11723 0.15243 0.11168 C 0.16545 0.09711 0.14514 0.11306 0.17049 0.09619 C 0.18125 0.08902 0.19011 0.07723 0.20156 0.07237 C 0.20521 0.06752 0.20938 0.06405 0.21302 0.05919 C 0.22361 0.04509 0.20851 0.05965 0.22136 0.04832 C 0.22292 0.04462 0.22448 0.04093 0.22622 0.03723 C 0.2283 0.03283 0.23281 0.02428 0.23281 0.02428 C 0.23559 0.01249 0.24167 0.00231 0.24584 -0.00855 C 0.24636 -0.01295 0.24653 -0.01757 0.24757 -0.0215 C 0.24827 -0.02405 0.25018 -0.0259 0.25087 -0.02821 C 0.25399 -0.04069 0.25573 -0.05665 0.25729 -0.06959 C 0.25677 -0.08485 0.26129 -0.12185 0.24427 -0.13087 C 0.24115 -0.13248 0.23768 -0.13225 0.23438 -0.13295 C 0.2191 -0.13988 0.21667 -0.13965 0.19827 -0.14173 C 0.18386 -0.14798 0.1691 -0.14936 0.15417 -0.1526 C 0.14375 -0.15191 0.13334 -0.15168 0.12292 -0.15052 C 0.11684 -0.14983 0.11823 -0.14728 0.11476 -0.14173 C 0.10781 -0.13087 0.10278 -0.11861 0.0967 -0.10682 C 0.09497 -0.08 0.08872 -0.04139 0.10816 -0.02381 C 0.11163 -0.01087 0.10729 -0.02335 0.11476 -0.01295 C 0.12049 -0.00509 0.12587 0.00462 0.13108 0.01341 C 0.14445 0.03515 0.15556 0.05665 0.17049 0.07653 C 0.17257 0.08555 0.17622 0.09064 0.18038 0.0985 C 0.18577 0.10844 0.18959 0.11884 0.19514 0.12902 C 0.19566 0.1311 0.19601 0.13341 0.1967 0.13549 C 0.19774 0.1385 0.19931 0.14127 0.2 0.14428 C 0.20295 0.15607 0.20469 0.16647 0.2099 0.17711 C 0.21129 0.18682 0.21215 0.1926 0.21632 0.20116 C 0.21806 0.21202 0.21979 0.22127 0.22292 0.23168 C 0.22344 0.23584 0.22361 0.24046 0.22465 0.24486 C 0.22535 0.24786 0.22726 0.25017 0.22778 0.25318 C 0.22882 0.25942 0.23073 0.29295 0.23108 0.29711 C 0.22986 0.35168 0.23577 0.44809 0.21632 0.50867 C 0.21146 0.52416 0.20729 0.54104 0.19827 0.5526 C 0.19601 0.56208 0.19236 0.56578 0.18681 0.57202 C 0.17465 0.58567 0.16597 0.59515 0.15087 0.60069 C 0.13368 0.61572 0.11302 0.61457 0.0934 0.61595 C 0.07153 0.61457 0.05851 0.61457 0.03941 0.60902 C 0.02292 0.59884 0.00764 0.57804 0.00156 0.55468 C -0.00173 0.52694 -0.01041 0.48925 0.01476 0.47838 C 0.02622 0.46775 0.04254 0.46936 0.05243 0.48278 C 0.05747 0.48948 0.06007 0.49873 0.06389 0.50682 C 0.06493 0.50913 0.06719 0.5133 0.06719 0.5133 C 0.0691 0.5237 0.07101 0.53387 0.07379 0.54382 C 0.07327 0.55191 0.07379 0.56023 0.07205 0.56786 C 0.0691 0.58173 0.05972 0.5896 0.05243 0.59815 C 0.04358 0.60902 0.03577 0.61919 0.02622 0.6289 C 0.02049 0.64046 0.01111 0.64832 0.0033 0.65734 C -0.01753 0.68139 -0.03993 0.69318 -0.06719 0.69873 C -0.07899 0.70382 -0.09253 0.70567 -0.10486 0.70728 C -0.12899 0.70682 -0.17448 0.7133 -0.2033 0.69642 C -0.21423 0.69017 -0.2243 0.6837 -0.23437 0.67468 C -0.23628 0.67306 -0.2375 0.67006 -0.23941 0.66821 C -0.24253 0.66474 -0.24913 0.65942 -0.24913 0.65942 C -0.25416 0.64 -0.26493 0.62497 -0.26892 0.60509 C -0.2684 0.5933 -0.26805 0.58127 -0.26719 0.56971 C -0.26562 0.55029 -0.24601 0.52717 -0.23437 0.51769 C -0.2276 0.51214 -0.22031 0.50451 -0.21319 0.50012 C -0.20781 0.49688 -0.1967 0.49156 -0.1967 0.49156 C -0.19392 0.49226 -0.19114 0.49226 -0.18854 0.49364 C -0.18403 0.49595 -0.17535 0.50243 -0.17535 0.50243 C -0.17326 0.50682 -0.1717 0.51168 -0.16892 0.51538 C -0.16719 0.51769 -0.16528 0.51954 -0.16389 0.52185 C -0.15816 0.53272 -0.15642 0.5489 -0.15416 0.56116 C -0.15625 0.58752 -0.16267 0.61572 -0.18038 0.63121 C -0.19305 0.65387 -0.21024 0.67075 -0.22795 0.68555 C -0.23489 0.69156 -0.24132 0.69757 -0.24913 0.70104 C -0.26146 0.71168 -0.28715 0.71607 -0.30173 0.71861 C -0.31041 0.71792 -0.33698 0.71792 -0.35087 0.71399 C -0.35903 0.71191 -0.36076 0.70728 -0.37048 0.70543 C -0.37482 0.70104 -0.37934 0.69642 -0.38368 0.69226 C -0.38576 0.69017 -0.3901 0.68555 -0.3901 0.68555 C -0.3941 0.67098 -0.38837 0.68832 -0.39844 0.67237 C -0.4 0.67006 -0.40052 0.66636 -0.40173 0.66382 C -0.40642 0.65295 -0.40989 0.64809 -0.41319 0.63769 C -0.41441 0.63376 -0.41562 0.62613 -0.41649 0.6222 C -0.41753 0.61804 -0.41962 0.60902 -0.41962 0.60902 C -0.4191 0.5933 -0.41944 0.57734 -0.41805 0.56116 C -0.41771 0.55815 -0.4158 0.55561 -0.41476 0.5526 C -0.40937 0.53572 -0.42083 0.55723 -0.40486 0.52416 C -0.39288 0.49942 -0.37673 0.4763 -0.36059 0.45619 C -0.35503 0.44925 -0.34965 0.44185 -0.34427 0.43445 C -0.34149 0.43075 -0.33785 0.42844 -0.33611 0.42382 C -0.33194 0.41272 -0.33489 0.41688 -0.32795 0.41064 C -0.32344 0.38821 -0.33003 0.41133 -0.32135 0.39977 C -0.3191 0.39676 -0.31823 0.39214 -0.31649 0.3889 C -0.3125 0.38081 -0.31146 0.38012 -0.3066 0.37364 C -0.30364 0.36208 -0.29566 0.35422 -0.29184 0.34266 C -0.28524 0.32347 -0.28073 0.30243 -0.27708 0.28185 C -0.27778 0.26798 -0.27569 0.25295 -0.28038 0.24046 C -0.28142 0.23746 -0.28385 0.2363 -0.28524 0.23353 C -0.29948 0.20971 -0.31285 0.19422 -0.33611 0.18567 C -0.34271 0.18335 -0.34913 0.18058 -0.35573 0.17919 C -0.36719 0.17642 -0.3901 0.17249 -0.3901 0.17249 C -0.42135 0.17341 -0.45243 0.17341 -0.48368 0.1748 C -0.49236 0.17526 -0.50035 0.17942 -0.50816 0.18335 C -0.5184 0.18867 -0.52986 0.19121 -0.53941 0.19884 C -0.5533 0.20994 -0.56545 0.22405 -0.57864 0.23584 C -0.57969 0.23815 -0.58073 0.24046 -0.58194 0.24254 C -0.58403 0.24555 -0.5868 0.24786 -0.58854 0.25133 C -0.58958 0.25318 -0.58906 0.25595 -0.5901 0.2578 C -0.59253 0.26173 -0.59566 0.26497 -0.59844 0.26867 C -0.60226 0.28509 -0.59722 0.26543 -0.6033 0.28185 C -0.61007 0.29989 -0.61528 0.31884 -0.61805 0.33873 C -0.61736 0.36509 -0.62482 0.39838 -0.6066 0.41503 C -0.59687 0.43422 -0.57014 0.42035 -0.55573 0.41295 C -0.55069 0.40601 -0.54357 0.40324 -0.53941 0.39515 C -0.5368 0.39052 -0.53524 0.38497 -0.53281 0.38012 C -0.53437 0.35376 -0.53437 0.34497 -0.54757 0.32763 C -0.55087 0.31422 -0.56354 0.30682 -0.57222 0.29942 C -0.57587 0.29619 -0.5809 0.2978 -0.58524 0.29711 C -0.59774 0.2978 -0.61041 0.29757 -0.62291 0.29942 C -0.62535 0.29989 -0.62726 0.30266 -0.62951 0.30358 C -0.63385 0.30543 -0.64271 0.30798 -0.64271 0.30798 C -0.64878 0.3163 -0.65607 0.31931 -0.66232 0.32763 C -0.66476 0.33804 -0.66771 0.34936 -0.67222 0.35815 C -0.68732 0.44069 -0.67535 0.37202 -0.67222 0.59607 C -0.67205 0.60301 -0.67101 0.60994 -0.66892 0.61595 C -0.66666 0.6222 -0.66059 0.63306 -0.66059 0.63306 C -0.65851 0.64162 -0.65746 0.64578 -0.65087 0.64856 C -0.63594 0.64694 -0.63003 0.64601 -0.61805 0.63769 C -0.61198 0.63353 -0.6 0.62451 -0.6 0.62451 C -0.59184 0.61341 -0.58107 0.60902 -0.57048 0.60278 C -0.56094 0.59723 -0.55469 0.59029 -0.54427 0.58752 C -0.54201 0.58798 -0.53107 0.58983 -0.52795 0.59191 C -0.52552 0.59353 -0.52361 0.59653 -0.52135 0.59815 C -0.51927 0.59977 -0.51701 0.60139 -0.51476 0.60278 C -0.50538 0.61989 -0.51041 0.61457 -0.50173 0.6222 C -0.5 0.6289 -0.49844 0.63538 -0.4967 0.64208 C -0.49566 0.64624 -0.4934 0.65526 -0.4934 0.65526 C -0.49392 0.66682 -0.49427 0.67861 -0.49514 0.69017 C -0.49601 0.7015 -0.50226 0.70775 -0.50816 0.71399 C -0.52205 0.72948 -0.53021 0.7311 -0.54757 0.73387 C -0.57222 0.73179 -0.57604 0.73156 -0.59514 0.72254 C -0.60746 0.69873 -0.60625 0.65757 -0.58854 0.63769 C -0.58663 0.63538 -0.58003 0.63214 -0.57708 0.63121 C -0.57118 0.6296 -0.55903 0.62682 -0.55903 0.62682 C -0.55521 0.62752 -0.55121 0.62682 -0.54757 0.6289 C -0.54392 0.63075 -0.53767 0.63769 -0.53767 0.63769 C -0.53559 0.64208 -0.53333 0.64624 -0.53125 0.65087 C -0.53021 0.65295 -0.52795 0.65734 -0.52795 0.65734 C -0.51719 0.65457 -0.51736 0.65364 -0.51146 0.64208 C -0.50989 0.63538 -0.50833 0.6289 -0.5066 0.6222 C -0.50607 0.62035 -0.50486 0.61595 -0.50486 0.61595 C -0.50538 0.60763 -0.50555 0.59977 -0.5066 0.59191 C -0.50972 0.56809 -0.52378 0.55399 -0.53767 0.54173 C -0.53958 0.54012 -0.54219 0.54035 -0.54427 0.53942 C -0.55035 0.53642 -0.55625 0.53179 -0.56232 0.52856 C -0.56562 0.52694 -0.57222 0.52416 -0.57222 0.52416 C -0.57482 0.52416 -0.59826 0.52185 -0.6 0.53503 C -0.60087 0.5415 -0.6 0.54798 -0.6 0.55468 " pathEditMode="relative" ptsTypes="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A">
                                      <p:cBhvr>
                                        <p:cTn id="8" dur="4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1.84971E-6 C 0.00347 0.00092 0.00955 0.00231 0.01319 0.00439 C 0.0191 0.00763 0.02361 0.01249 0.02951 0.01549 C 0.04028 0.02566 0.04809 0.03075 0.06076 0.03514 C 0.07274 0.03445 0.08472 0.03399 0.0967 0.03283 C 0.1368 0.0289 0.15608 -0.00462 0.18194 -0.03908 C 0.18403 -0.04971 0.18819 -0.0578 0.19184 -0.06751 C 0.19392 -0.07908 0.1967 -0.08324 0.19844 -0.09595 C 0.19792 -0.10243 0.19792 -0.10913 0.1967 -0.11561 C 0.19618 -0.11815 0.19444 -0.11977 0.1934 -0.12208 C 0.19219 -0.12486 0.19201 -0.12856 0.19028 -0.13087 C 0.18698 -0.13526 0.17153 -0.14058 0.16719 -0.14173 C 0.15503 -0.13942 0.14983 -0.13572 0.13941 -0.12879 C 0.13646 -0.12462 0.1316 -0.11861 0.12951 -0.11353 C 0.12812 -0.11006 0.1276 -0.1059 0.12621 -0.10243 C 0.12535 -0.10012 0.12396 -0.09803 0.12292 -0.09595 C 0.12396 -0.08277 0.12378 -0.06936 0.12621 -0.05665 C 0.13003 -0.03607 0.15816 -0.01341 0.17222 -0.00879 C 0.18628 -0.00948 0.20052 -0.00971 0.21476 -0.01087 C 0.21805 -0.0111 0.22222 -0.01457 0.22465 -0.01734 C 0.23542 -0.03052 0.24601 -0.04509 0.25417 -0.06104 C 0.25555 -0.06913 0.25764 -0.07699 0.25903 -0.08509 C 0.25764 -0.10543 0.25851 -0.11353 0.24427 -0.12 C 0.23333 -0.11607 0.23368 -0.1096 0.23125 -0.09595 C 0.23177 -0.08717 0.2316 -0.07838 0.23281 -0.06983 C 0.23507 -0.05295 0.25139 -0.04046 0.26233 -0.03699 C 0.28594 -0.02127 0.31198 -0.03584 0.33611 -0.04139 C 0.35121 -0.05642 0.34444 -0.05133 0.35573 -0.05873 C 0.36163 -0.07052 0.3625 -0.07445 0.36562 -0.08717 C 0.36441 -0.10428 0.36614 -0.11306 0.35573 -0.12208 C 0.34097 -0.11723 0.34705 -0.11954 0.33767 -0.11561 C 0.32795 -0.10266 0.32917 -0.09295 0.33281 -0.07191 C 0.33333 -0.0689 0.33594 -0.06728 0.33767 -0.06543 C 0.34201 -0.06081 0.34653 -0.05665 0.35087 -0.05225 C 0.35399 -0.04925 0.35851 -0.05087 0.36233 -0.05017 C 0.37239 -0.04532 0.38281 -0.04324 0.3934 -0.04139 C 0.40382 -0.04208 0.41424 -0.04231 0.42465 -0.04347 C 0.43403 -0.04462 0.43889 -0.05942 0.44739 -0.06312 C 0.4493 -0.06659 0.45243 -0.07168 0.45243 -0.0763 C 0.45243 -0.08717 0.45226 -0.0985 0.45087 -0.10913 C 0.44896 -0.12301 0.43299 -0.12925 0.42465 -0.13318 C 0.41319 -0.1311 0.40903 -0.12994 0.4 -0.12208 C 0.39549 -0.1133 0.39427 -0.10405 0.39184 -0.09387 C 0.39236 -0.08301 0.39167 -0.07168 0.3934 -0.06104 C 0.39392 -0.05734 0.39653 -0.05503 0.39844 -0.05225 C 0.41128 -0.0333 0.42552 -0.02936 0.44271 -0.02173 C 0.46614 -0.02266 0.48976 -0.02173 0.51319 -0.02405 C 0.5184 -0.02451 0.52569 -0.03306 0.53125 -0.03491 C 0.53889 -0.04509 0.53437 -0.03977 0.54583 -0.05017 C 0.5493 -0.05295 0.55573 -0.05873 0.55573 -0.05873 C 0.56354 -0.07468 0.57864 -0.08694 0.59028 -0.09803 C 0.59792 -0.10543 0.60521 -0.11561 0.61319 -0.12208 C 0.62465 -0.13156 0.64444 -0.14289 0.65746 -0.14613 C 0.66545 -0.1533 0.67465 -0.15514 0.68368 -0.15931 C 0.69583 -0.15769 0.70087 -0.15861 0.70989 -0.15052 C 0.71493 -0.14058 0.72153 -0.13619 0.72465 -0.12439 C 0.72344 -0.10335 0.72483 -0.07769 0.7066 -0.06983 C 0.70087 -0.06474 0.68854 -0.05665 0.68854 -0.05665 C 0.67049 -0.0615 0.67292 -0.05688 0.66892 -0.07422 C 0.67587 -0.08786 0.6901 -0.08971 0.70174 -0.09387 C 0.70451 -0.09318 0.70764 -0.09364 0.70989 -0.09179 C 0.71128 -0.09017 0.71076 -0.08717 0.71146 -0.08509 C 0.71684 -0.06821 0.71319 -0.08439 0.71649 -0.06751 C 0.71597 -0.06035 0.71562 -0.05295 0.71476 -0.04578 C 0.71441 -0.04347 0.71441 -0.04069 0.71319 -0.03908 C 0.71146 -0.03676 0.70868 -0.03653 0.7066 -0.03491 C 0.69792 -0.02844 0.68837 -0.02428 0.67882 -0.01942 C 0.67708 -0.02173 0.67413 -0.02335 0.67378 -0.02613 C 0.67274 -0.03376 0.68698 -0.03815 0.69028 -0.03908 C 0.69687 -0.03861 0.70347 -0.03884 0.70989 -0.03699 C 0.71424 -0.03584 0.71753 -0.03145 0.72135 -0.02821 C 0.73594 -0.01642 0.74844 0.00694 0.75417 0.02844 C 0.75364 0.0437 0.75347 0.05919 0.75243 0.07445 C 0.75191 0.0837 0.74097 0.09803 0.74097 0.09803 C 0.7375 0.1126 0.7408 0.10289 0.72621 0.12231 C 0.71701 0.13457 0.70729 0.14798 0.69514 0.15491 C 0.67639 0.16601 0.65555 0.16855 0.63611 0.17688 C 0.6276 0.18428 0.62205 0.19191 0.61649 0.20301 C 0.61701 0.21618 0.61684 0.22936 0.61805 0.24231 C 0.62014 0.26358 0.63628 0.27676 0.64757 0.28832 C 0.65764 0.2985 0.68524 0.29272 0.68524 0.29272 C 0.72014 0.28994 0.71094 0.2978 0.72795 0.27514 C 0.73455 0.24809 0.73385 0.2067 0.71805 0.18543 C 0.7151 0.17318 0.71892 0.18335 0.71146 0.17688 C 0.70243 0.16879 0.71007 0.16624 0.69514 0.15954 C 0.68333 0.15399 0.67135 0.15121 0.65903 0.14867 C 0.63177 0.14936 0.60434 0.1496 0.57708 0.15075 C 0.53507 0.1526 0.50382 0.19723 0.48194 0.24023 C 0.47413 0.25572 0.47187 0.2763 0.46562 0.29272 C 0.46337 0.30405 0.46076 0.31445 0.45746 0.32509 C 0.45555 0.33965 0.45538 0.35607 0.4493 0.36879 C 0.44618 0.3889 0.44358 0.40717 0.43767 0.42566 C 0.43611 0.43075 0.43628 0.43653 0.43455 0.44116 C 0.43073 0.45133 0.4217 0.46705 0.41649 0.47584 C 0.41597 0.47907 0.41597 0.48208 0.41476 0.48486 C 0.41371 0.4867 0.41128 0.48717 0.40989 0.48902 C 0.40521 0.49549 0.40139 0.50266 0.3967 0.5089 C 0.39514 0.51098 0.3934 0.51306 0.39184 0.51538 C 0.38941 0.51861 0.38194 0.51954 0.38194 0.51954 C 0.36892 0.51907 0.35573 0.51861 0.34271 0.51723 C 0.33767 0.51676 0.33281 0.51491 0.32795 0.51306 C 0.32465 0.51214 0.31805 0.5089 0.31805 0.5089 C 0.31076 0.5022 0.30434 0.4985 0.2967 0.49133 C 0.29514 0.48994 0.29184 0.4867 0.29184 0.4867 C 0.28246 0.46844 0.29496 0.48994 0.28368 0.47815 C 0.27951 0.47353 0.27726 0.46636 0.27378 0.46081 C 0.27187 0.45272 0.26805 0.4467 0.26562 0.43884 C 0.26302 0.43075 0.26233 0.42127 0.26076 0.41249 C 0.2618 0.38335 0.25955 0.37595 0.26562 0.35376 C 0.27778 0.30936 0.31979 0.2504 0.35573 0.24023 C 0.38611 0.22012 0.41858 0.2222 0.45243 0.22058 C 0.45851 0.21873 0.46441 0.21642 0.47049 0.21387 C 0.47778 0.19884 0.47569 0.20601 0.47882 0.19445 C 0.47812 0.18197 0.47986 0.16809 0.47552 0.15699 C 0.47014 0.14428 0.45833 0.1304 0.4493 0.12231 C 0.44358 0.11746 0.43437 0.11653 0.42795 0.11353 C 0.37569 0.1163 0.40087 0.11191 0.37708 0.12231 C 0.37552 0.12509 0.37413 0.12809 0.37222 0.1311 C 0.36858 0.13642 0.36076 0.14636 0.36076 0.14636 C 0.35885 0.15607 0.35503 0.16 0.35087 0.16832 C 0.34965 0.17688 0.34792 0.18381 0.34601 0.19214 C 0.34722 0.21965 0.34635 0.22613 0.35417 0.2467 C 0.35694 0.26636 0.3651 0.28231 0.37222 0.29919 C 0.37795 0.31283 0.38055 0.3274 0.38698 0.34058 C 0.38871 0.35283 0.39305 0.36301 0.39844 0.37341 C 0.40364 0.39561 0.41684 0.41711 0.42934 0.43214 C 0.44271 0.44809 0.4342 0.44301 0.44427 0.44763 C 0.4618 0.46289 0.48628 0.46451 0.5066 0.46728 C 0.51858 0.4689 0.54271 0.47168 0.54271 0.47168 C 0.5618 0.47075 0.5809 0.47075 0.6 0.46936 C 0.60937 0.4689 0.62795 0.46289 0.62795 0.46289 C 0.64496 0.46358 0.6618 0.46381 0.67882 0.4652 C 0.68767 0.4659 0.69826 0.47445 0.7066 0.47815 C 0.71233 0.48393 0.71701 0.4904 0.72292 0.49572 C 0.72465 0.49942 0.72587 0.50312 0.72795 0.50636 C 0.7309 0.51121 0.73767 0.51954 0.73767 0.51954 C 0.74323 0.54035 0.75746 0.55584 0.76406 0.57642 C 0.76701 0.58543 0.77222 0.60462 0.77222 0.60462 C 0.77344 0.61688 0.77535 0.62775 0.77708 0.63977 C 0.77656 0.65202 0.77674 0.66474 0.77552 0.67699 C 0.77396 0.69295 0.76146 0.71977 0.7493 0.72486 C 0.74427 0.73156 0.74028 0.73295 0.73455 0.73803 C 0.72187 0.73665 0.7092 0.73572 0.6967 0.73341 C 0.68576 0.73156 0.66858 0.72023 0.65903 0.71607 C 0.65573 0.71491 0.6526 0.71306 0.6493 0.71168 C 0.64462 0.70983 0.63611 0.70289 0.63611 0.70289 C 0.63246 0.69618 0.6283 0.69017 0.62465 0.68347 C 0.61962 0.65156 0.62656 0.6911 0.61979 0.66381 C 0.6184 0.6578 0.61649 0.64647 0.61649 0.64647 C 0.61753 0.63746 0.6184 0.62867 0.61979 0.62012 C 0.62326 0.59907 0.63281 0.59769 0.64601 0.59144 C 0.65989 0.59376 0.66094 0.59584 0.67222 0.60046 C 0.68437 0.61688 0.67899 0.60879 0.68854 0.62428 C 0.69028 0.63098 0.6934 0.64416 0.6934 0.64416 C 0.69288 0.65064 0.6934 0.66613 0.68854 0.67237 C 0.68576 0.67607 0.67882 0.68116 0.67882 0.68116 C 0.66302 0.67977 0.65243 0.67746 0.63767 0.67237 C 0.63229 0.67075 0.62135 0.66798 0.62135 0.66798 C 0.61389 0.66428 0.60781 0.6615 0.6 0.65919 C 0.5901 0.65156 0.58142 0.64208 0.57222 0.63329 C 0.56597 0.62751 0.55885 0.62335 0.55243 0.6178 C 0.5493 0.61549 0.54479 0.60601 0.54271 0.60277 C 0.53246 0.58682 0.52517 0.56763 0.51979 0.54821 C 0.51805 0.53503 0.51562 0.52208 0.51319 0.5089 C 0.51406 0.45803 0.50226 0.42289 0.52621 0.39098 C 0.52986 0.37688 0.54479 0.36601 0.55573 0.36254 C 0.56701 0.35237 0.5618 0.35514 0.57049 0.35144 C 0.57674 0.34613 0.57951 0.34104 0.58698 0.33827 C 0.60069 0.32601 0.61354 0.31746 0.62135 0.29711 C 0.62691 0.26543 0.6283 0.27468 0.62135 0.2185 C 0.62049 0.21156 0.61267 0.19746 0.60989 0.19006 C 0.59601 0.15353 0.55885 0.11422 0.52934 0.10058 C 0.51944 0.09572 0.51771 0.09688 0.50816 0.09179 C 0.49635 0.08532 0.48837 0.07861 0.47552 0.07653 C 0.46614 0.07491 0.45694 0.07353 0.44739 0.07214 C 0.44271 0.07144 0.43281 0.07006 0.43281 0.07006 C 0.36354 0.07121 0.3033 0.06659 0.23767 0.08277 C 0.22535 0.08971 0.21215 0.09017 0.2 0.09803 C 0.1901 0.10497 0.17951 0.10913 0.16892 0.11353 C 0.16302 0.1163 0.15851 0.11838 0.15417 0.12462 C 0.15052 0.12994 0.14427 0.14173 0.14427 0.14173 C 0.14045 0.16254 0.14201 0.15376 0.13941 0.16832 C 0.14045 0.19098 0.13976 0.2104 0.1493 0.22913 C 0.15208 0.24509 0.15608 0.25642 0.16233 0.27075 C 0.16458 0.28185 0.16996 0.2874 0.17378 0.29711 C 0.17708 0.30566 0.17917 0.31306 0.18368 0.32116 C 0.18802 0.33827 0.19114 0.35514 0.1934 0.37341 C 0.19288 0.38289 0.19358 0.3926 0.19184 0.40162 C 0.19045 0.40902 0.17708 0.41249 0.17708 0.41249 C 0.1526 0.41017 0.13299 0.39931 0.10989 0.38867 C 0.1066 0.38705 0.1033 0.38566 0.1 0.38428 C 0.09462 0.3815 0.08368 0.37572 0.08368 0.37572 C 0.08038 0.3711 0.07517 0.36832 0.07378 0.36254 C 0.07031 0.34775 0.07483 0.36462 0.06892 0.34936 C 0.06562 0.34058 0.06424 0.3304 0.06233 0.32116 C 0.06285 0.31237 0.0618 0.30312 0.06406 0.2948 C 0.06493 0.29179 0.0684 0.29202 0.07049 0.2904 C 0.07847 0.28439 0.08646 0.2837 0.09514 0.27954 C 0.10121 0.28023 0.10729 0.28023 0.11319 0.28185 C 0.11823 0.28324 0.12795 0.28832 0.12795 0.28832 C 0.14427 0.30381 0.1467 0.31306 0.15746 0.3341 C 0.15989 0.34497 0.16111 0.35237 0.16562 0.36254 C 0.16962 0.39653 0.16649 0.43168 0.13941 0.44301 C 0.13628 0.44578 0.13246 0.44717 0.12951 0.44994 C 0.12708 0.45225 0.12569 0.45665 0.12292 0.4585 C 0.11788 0.46173 0.09618 0.4659 0.09028 0.46728 C 0.0816 0.47491 0.07118 0.47584 0.06233 0.48254 C 0.04375 0.49642 0.02708 0.5163 0.01476 0.53942 C 0.00937 0.54913 0.00816 0.56324 0.00503 0.5741 C 0.00121 0.58821 -0.00208 0.60092 -0.00486 0.61549 C -0.00816 0.65341 -0.01129 0.69665 0.00174 0.73156 C 0.00312 0.7415 0.00625 0.75607 0.01319 0.76208 C 0.02031 0.76809 0.02969 0.76948 0.03767 0.77295 C 0.05417 0.77225 0.07066 0.77249 0.08698 0.77087 C 0.09305 0.77017 0.10503 0.76647 0.10503 0.76647 C 0.11614 0.76046 0.12587 0.75306 0.13767 0.7489 C 0.1434 0.74381 0.14705 0.73896 0.15087 0.73156 C 0.1533 0.72116 0.16406 0.7052 0.16406 0.7052 C 0.17222 0.66058 0.16892 0.62682 0.13611 0.61133 C 0.12413 0.6141 0.12274 0.61827 0.11319 0.62682 C 0.1059 0.64046 0.10434 0.64231 0.10174 0.65734 C 0.10226 0.6652 0.10208 0.67329 0.1033 0.68116 C 0.10521 0.69295 0.12222 0.70751 0.12951 0.71168 C 0.15104 0.72393 0.17187 0.73249 0.19514 0.73803 C 0.19913 0.73896 0.2026 0.74197 0.2066 0.74243 C 0.21753 0.74358 0.22847 0.74381 0.23941 0.74451 C 0.27535 0.74312 0.28542 0.74705 0.31146 0.73572 C 0.31701 0.7311 0.32153 0.72532 0.32795 0.72254 C 0.3309 0.71884 0.33507 0.71607 0.33767 0.71168 C 0.33871 0.70983 0.33854 0.70705 0.33941 0.7052 C 0.34028 0.70289 0.34167 0.70104 0.34271 0.6985 C 0.34392 0.69572 0.34496 0.69295 0.34601 0.68971 C 0.34792 0.66659 0.34844 0.6259 0.33767 0.60462 C 0.33489 0.59329 0.33264 0.58127 0.32951 0.56994 C 0.33507 0.55168 0.34305 0.54913 0.35746 0.5459 C 0.38281 0.52855 0.41007 0.51861 0.43767 0.51098 C 0.44583 0.51168 0.45451 0.51006 0.46233 0.51306 C 0.4783 0.51954 0.48576 0.55306 0.49514 0.56994 C 0.49878 0.58451 0.50191 0.60046 0.50816 0.61364 C 0.51059 0.62867 0.51285 0.6296 0.51476 0.64647 C 0.51285 0.67653 0.51545 0.67376 0.49844 0.68971 C 0.49427 0.69387 0.48854 0.69434 0.48368 0.69665 C 0.48212 0.69711 0.47882 0.6985 0.47882 0.6985 C 0.47222 0.69803 0.46545 0.69896 0.45903 0.69665 C 0.45521 0.69526 0.4526 0.69064 0.4493 0.68786 C 0.44739 0.68647 0.44427 0.68347 0.44427 0.68347 C 0.44149 0.67191 0.44462 0.68116 0.43767 0.67029 C 0.43299 0.66289 0.43142 0.65549 0.42621 0.64832 C 0.42239 0.63329 0.42396 0.63977 0.42135 0.62867 C 0.42083 0.62682 0.42031 0.62428 0.41979 0.62243 C 0.41927 0.62012 0.41805 0.61549 0.41805 0.61549 C 0.41441 0.5674 0.4243 0.51538 0.41319 0.46936 C 0.41163 0.45526 0.40972 0.43792 0.4033 0.42566 C 0.4 0.42012 0.39167 0.41387 0.38698 0.41064 C 0.38177 0.40717 0.37778 0.40023 0.37222 0.39746 C 0.36649 0.39445 0.36007 0.39468 0.35417 0.39306 C 0.34479 0.39029 0.33559 0.38705 0.32621 0.38428 C 0.32187 0.38289 0.31319 0.38012 0.31319 0.38012 C 0.30174 0.37017 0.31614 0.3815 0.2967 0.37341 C 0.29479 0.37249 0.29358 0.37017 0.29184 0.36879 C 0.28594 0.36509 0.28003 0.36092 0.27378 0.35792 C 0.26892 0.35607 0.25903 0.35144 0.25903 0.35144 C 0.2533 0.34636 0.24114 0.33295 0.23455 0.32971 C 0.22344 0.30798 0.24167 0.34197 0.22465 0.31676 C 0.22205 0.31283 0.21805 0.30358 0.21805 0.30358 C 0.21302 0.28301 0.22239 0.31884 0.20989 0.28601 C 0.20764 0.27977 0.20729 0.2726 0.20503 0.26636 C 0.20851 0.23561 0.20903 0.22312 0.22621 0.20301 C 0.23611 0.19191 0.22864 0.1963 0.23767 0.19214 C 0.24618 0.17549 0.23455 0.19514 0.24757 0.18335 C 0.2493 0.1822 0.24965 0.17896 0.25087 0.17688 C 0.25555 0.16902 0.25469 0.17064 0.26076 0.16832 C 0.27031 0.15514 0.27899 0.1415 0.28854 0.12879 C 0.2908 0.11792 0.29531 0.1089 0.29844 0.09803 C 0.30347 0.05873 0.30156 0.03468 0.28368 0.00231 C 0.2809 -0.00809 0.27378 -0.01225 0.26892 -0.02173 C 0.26007 -0.03884 0.25087 -0.05803 0.23767 -0.06983 C 0.20295 -0.10127 0.16111 -0.11191 0.11979 -0.11561 C 0.10608 -0.11491 0.09236 -0.1163 0.07882 -0.11353 C 0.07326 -0.11237 0.06944 -0.10497 0.06406 -0.10243 C 0.05955 -0.09642 0.05434 -0.09017 0.0493 -0.08509 C 0.04618 -0.08185 0.04271 -0.07931 0.03941 -0.0763 C 0.03785 -0.07491 0.03455 -0.07191 0.03455 -0.07191 C 0.03003 -0.06312 0.02465 -0.05387 0.01805 -0.04786 C 0.01354 -0.02913 0.00191 -0.01988 -0.00816 -0.00647 " pathEditMode="relative" ptsTypes="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A">
                                      <p:cBhvr>
                                        <p:cTn id="10" dur="4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5.43353E-6 C 0.01111 -0.00161 0.02153 -0.00416 0.03281 -0.00647 C 0.04236 -0.01156 0.05087 -0.01618 0.06059 -0.01965 C 0.0724 -0.0289 0.08542 -0.0393 0.09514 -0.05225 C 0.09826 -0.05664 0.10052 -0.06265 0.1033 -0.06774 C 0.11042 -0.10288 0.11406 -0.07028 0.1066 -0.14612 C 0.10573 -0.1526 0.10226 -0.15791 0.1 -0.16369 C 0.09896 -0.1667 0.09653 -0.17248 0.09653 -0.17248 C 0.09462 -0.18751 0.09167 -0.18658 0.08524 -0.19861 C 0.08073 -0.2067 0.07552 -0.21965 0.06719 -0.22265 C 0.06059 -0.22497 0.0474 -0.22705 0.0474 -0.22705 C -0.0026 -0.22427 -0.01667 -0.22404 -0.05399 -0.21826 C -0.06719 -0.21132 -0.08108 -0.20832 -0.09497 -0.20508 C -0.10382 -0.20069 -0.11198 -0.19861 -0.12135 -0.19653 C -0.13247 -0.19144 -0.14427 -0.1845 -0.1559 -0.18127 C -0.16198 -0.17942 -0.16927 -0.17757 -0.17535 -0.17456 C -0.19132 -0.16647 -0.20365 -0.15098 -0.21806 -0.13965 C -0.2191 -0.13757 -0.22014 -0.13525 -0.22135 -0.13317 C -0.22326 -0.13017 -0.22604 -0.12762 -0.22778 -0.12439 C -0.22882 -0.12254 -0.22865 -0.11976 -0.22951 -0.11791 C -0.23194 -0.1126 -0.23767 -0.10265 -0.23767 -0.10265 C -0.24271 -0.08208 -0.23576 -0.05341 -0.21962 -0.04577 C -0.21858 -0.04369 -0.21806 -0.04069 -0.21632 -0.0393 C -0.21024 -0.03421 -0.19878 -0.03236 -0.19184 -0.03051 C -0.16684 -0.03213 -0.16337 -0.02728 -0.14757 -0.04138 C -0.14653 -0.04369 -0.14566 -0.04601 -0.14427 -0.04809 C -0.14219 -0.05109 -0.13958 -0.05341 -0.13767 -0.05664 C -0.13455 -0.06219 -0.13247 -0.06843 -0.12951 -0.07421 C -0.12656 -0.08947 -0.12813 -0.11953 -0.13611 -0.13317 C -0.13733 -0.13525 -0.13958 -0.13572 -0.14097 -0.13757 C -0.14983 -0.14936 -0.15451 -0.16369 -0.16875 -0.16809 C -0.17847 -0.17109 -0.18854 -0.17202 -0.19844 -0.17456 C -0.2026 -0.17387 -0.20729 -0.17433 -0.21146 -0.17248 C -0.21944 -0.16901 -0.21719 -0.16647 -0.21962 -0.1593 C -0.22396 -0.14658 -0.22622 -0.14196 -0.23108 -0.13086 C -0.23368 -0.11838 -0.23681 -0.10658 -0.23941 -0.09387 C -0.23976 -0.09086 -0.24097 -0.08508 -0.24097 -0.08508 C -0.24045 -0.07352 -0.24045 -0.06173 -0.23941 -0.05017 C -0.23733 -0.03329 -0.21128 -0.03352 -0.20347 -0.0326 C -0.19774 -0.03329 -0.19219 -0.03329 -0.18681 -0.03491 C -0.18177 -0.03653 -0.17674 -0.04624 -0.17205 -0.05017 C -0.16476 -0.06358 -0.16285 -0.07838 -0.1592 -0.09387 C -0.16181 -0.12878 -0.15816 -0.15352 -0.18681 -0.16161 C -0.19427 -0.16647 -0.20191 -0.16947 -0.20972 -0.17248 C -0.21736 -0.17179 -0.22517 -0.17179 -0.23281 -0.17017 C -0.24358 -0.16786 -0.25139 -0.15722 -0.25903 -0.14843 C -0.27344 -0.13179 -0.28281 -0.12161 -0.29184 -0.09826 C -0.29219 -0.09271 -0.29392 -0.06612 -0.29497 -0.05895 C -0.29531 -0.05664 -0.29531 -0.05364 -0.2967 -0.05225 C -0.29983 -0.04901 -0.30434 -0.04971 -0.30816 -0.04809 C -0.32309 -0.05341 -0.33941 -0.06381 -0.34913 -0.08069 C -0.35104 -0.08393 -0.35208 -0.08832 -0.35399 -0.09156 C -0.3658 -0.1119 -0.37656 -0.12947 -0.38524 -0.15283 C -0.38733 -0.16416 -0.3934 -0.18219 -0.39826 -0.19213 C -0.4 -0.20254 -0.40347 -0.21248 -0.40486 -0.22265 C -0.4066 -0.23653 -0.40781 -0.2504 -0.40972 -0.26404 C -0.40868 -0.28601 -0.40955 -0.3082 -0.4066 -0.32971 C -0.40573 -0.33664 -0.39653 -0.35028 -0.39184 -0.35583 C -0.37656 -0.37364 -0.35868 -0.38473 -0.33941 -0.39283 C -0.31337 -0.41618 -0.28889 -0.39676 -0.27378 -0.37109 C -0.27326 -0.36901 -0.27292 -0.36647 -0.27205 -0.36462 C -0.27014 -0.36069 -0.26701 -0.35791 -0.26545 -0.35375 C -0.26319 -0.34774 -0.26354 -0.34057 -0.26233 -0.3341 C -0.26302 -0.323 -0.26076 -0.3089 -0.26875 -0.30127 C -0.27274 -0.29734 -0.28194 -0.29248 -0.28194 -0.29248 C -0.2901 -0.29387 -0.29861 -0.2941 -0.3066 -0.29687 C -0.3099 -0.29803 -0.32031 -0.31329 -0.32135 -0.31445 C -0.32604 -0.31976 -0.33177 -0.32393 -0.33611 -0.32971 C -0.34063 -0.33549 -0.34479 -0.34127 -0.34913 -0.34705 C -0.35139 -0.35005 -0.35347 -0.35283 -0.35573 -0.35583 C -0.35729 -0.35791 -0.36059 -0.36231 -0.36059 -0.36231 C -0.3658 -0.38867 -0.35781 -0.3563 -0.36736 -0.37549 C -0.36858 -0.37803 -0.36771 -0.38173 -0.36875 -0.38427 C -0.37153 -0.39005 -0.37604 -0.39375 -0.37865 -0.39953 C -0.37986 -0.40231 -0.3809 -0.40531 -0.38194 -0.40832 C -0.38264 -0.4104 -0.38264 -0.41294 -0.38351 -0.41479 C -0.3849 -0.41803 -0.38715 -0.42034 -0.38854 -0.42358 C -0.3908 -0.42913 -0.39601 -0.45156 -0.3967 -0.4541 C -0.40052 -0.46982 -0.40799 -0.48092 -0.41302 -0.49549 C -0.42309 -0.52508 -0.4092 -0.49341 -0.42135 -0.51953 C -0.425 -0.54473 -0.42188 -0.53479 -0.42778 -0.55005 C -0.4316 -0.57387 -0.43472 -0.59791 -0.43767 -0.62219 C -0.43715 -0.6578 -0.43837 -0.69364 -0.43611 -0.72924 C -0.43576 -0.73572 -0.43177 -0.7408 -0.42951 -0.74658 C -0.42413 -0.76046 -0.42066 -0.77664 -0.40972 -0.78381 C -0.40382 -0.79606 -0.39566 -0.80554 -0.38524 -0.80994 C -0.36997 -0.82312 -0.35417 -0.80369 -0.33941 -0.79907 C -0.32813 -0.78843 -0.32726 -0.78658 -0.31962 -0.77271 C -0.31181 -0.74034 -0.31736 -0.7163 -0.34271 -0.70728 C -0.35608 -0.69549 -0.3474 -0.70104 -0.37865 -0.70728 C -0.38316 -0.7082 -0.3875 -0.71028 -0.39184 -0.71167 C -0.39514 -0.71283 -0.40156 -0.71606 -0.40156 -0.71606 C -0.40347 -0.72323 -0.40503 -0.7304 -0.4066 -0.7378 C -0.40608 -0.74427 -0.40642 -0.75121 -0.40486 -0.75745 C -0.40243 -0.76739 -0.3875 -0.7741 -0.38021 -0.7771 C -0.36858 -0.77456 -0.36597 -0.77618 -0.36059 -0.76184 C -0.35833 -0.74658 -0.35712 -0.7445 -0.36233 -0.72485 C -0.36319 -0.72231 -0.36545 -0.72161 -0.36736 -0.72046 C -0.3849 -0.70728 -0.37413 -0.71445 -0.38681 -0.70959 C -0.3901 -0.7082 -0.3967 -0.7052 -0.3967 -0.7052 C -0.4092 -0.70589 -0.42222 -0.70288 -0.43438 -0.70728 C -0.43767 -0.70843 -0.43663 -0.71606 -0.43767 -0.72046 C -0.4401 -0.7304 -0.43958 -0.7408 -0.44757 -0.7445 C -0.46476 -0.74196 -0.46528 -0.74312 -0.47865 -0.73132 C -0.48247 -0.72786 -0.48403 -0.72115 -0.48681 -0.71606 C -0.48785 -0.71398 -0.4901 -0.70959 -0.4901 -0.70959 C -0.48958 -0.68855 -0.48993 -0.66728 -0.48854 -0.64624 C -0.48785 -0.63537 -0.48247 -0.62497 -0.47865 -0.61572 C -0.47448 -0.60577 -0.47344 -0.5956 -0.46719 -0.58728 C -0.43594 -0.54566 -0.39688 -0.53664 -0.35399 -0.53271 C -0.3533 -0.53225 -0.34358 -0.52577 -0.34271 -0.52393 C -0.3401 -0.51814 -0.34063 -0.51075 -0.33941 -0.50427 C -0.33976 -0.49109 -0.33889 -0.47791 -0.34097 -0.46497 C -0.34184 -0.45988 -0.34774 -0.45179 -0.34774 -0.45179 C -0.35104 -0.43814 -0.36111 -0.43236 -0.36875 -0.42358 C -0.38351 -0.40693 -0.40087 -0.39445 -0.41962 -0.38635 C -0.42587 -0.38358 -0.43281 -0.38265 -0.43924 -0.37988 C -0.44253 -0.38057 -0.44635 -0.37942 -0.44913 -0.38196 C -0.45295 -0.38566 -0.45729 -0.39722 -0.45729 -0.39722 C -0.45938 -0.41826 -0.46059 -0.41687 -0.45573 -0.44092 C -0.45486 -0.44531 -0.44757 -0.45433 -0.44583 -0.45618 C -0.43281 -0.46936 -0.41771 -0.47745 -0.4033 -0.48693 C -0.39635 -0.49156 -0.3908 -0.49687 -0.38351 -0.49988 C -0.37865 -0.49919 -0.37344 -0.49988 -0.36875 -0.4978 C -0.36649 -0.49687 -0.3658 -0.49294 -0.36389 -0.49109 C -0.3625 -0.48971 -0.36059 -0.48971 -0.35903 -0.48901 C -0.35729 -0.48601 -0.35608 -0.48277 -0.35399 -0.48023 C -0.3526 -0.47838 -0.35035 -0.47768 -0.34913 -0.47583 C -0.34653 -0.4719 -0.34531 -0.46658 -0.34271 -0.46288 C -0.33646 -0.45479 -0.32951 -0.44786 -0.32448 -0.43884 C -0.31771 -0.42635 -0.30903 -0.41294 -0.29826 -0.40601 C -0.28663 -0.39838 -0.27309 -0.39653 -0.26059 -0.39514 C -0.21823 -0.3963 -0.19878 -0.39213 -0.16545 -0.40393 C -0.1592 -0.40947 -0.15503 -0.41063 -0.14757 -0.41248 C -0.13872 -0.41826 -0.13264 -0.42705 -0.12292 -0.43005 C -0.10955 -0.44786 -0.09531 -0.46612 -0.08681 -0.48901 C -0.08403 -0.49664 -0.08229 -0.50381 -0.07865 -0.51075 C -0.07674 -0.52439 -0.07257 -0.53502 -0.06875 -0.54797 C -0.06545 -0.5593 -0.06458 -0.56994 -0.06059 -0.5808 C -0.05972 -0.58658 -0.05729 -0.59213 -0.05729 -0.59814 C -0.05729 -0.65664 -0.05191 -0.66959 -0.07205 -0.70728 C -0.07569 -0.71398 -0.07951 -0.72023 -0.08524 -0.72254 C -0.09514 -0.73618 -0.1099 -0.73248 -0.12135 -0.72254 C -0.13351 -0.68971 -0.13108 -0.66404 -0.11476 -0.63537 C -0.11024 -0.61826 -0.11684 -0.63884 -0.10816 -0.62427 C -0.10712 -0.62242 -0.10764 -0.61965 -0.1066 -0.6178 C -0.10156 -0.60971 -0.08941 -0.5993 -0.08194 -0.59606 C -0.08038 -0.59468 -0.07882 -0.59283 -0.07708 -0.59167 C -0.07396 -0.58982 -0.06719 -0.58728 -0.06719 -0.58728 C -0.03455 -0.5889 -0.02535 -0.58612 -0.00156 -0.60693 C 0.01094 -0.63121 0.02552 -0.65433 0.03767 -0.67884 C 0.04288 -0.68924 0.04878 -0.68924 0.05573 -0.69849 C 0.07049 -0.71814 0.06285 -0.71421 0.07552 -0.71814 C 0.08958 -0.73734 0.10885 -0.74705 0.12622 -0.75976 C 0.13837 -0.76878 0.1467 -0.77965 0.16076 -0.78589 C 0.16962 -0.78982 0.18021 -0.79329 0.18854 -0.79907 C 0.19983 -0.8067 0.18715 -0.80092 0.19844 -0.80554 C 0.2026 -0.80254 0.20868 -0.80208 0.21146 -0.79676 C 0.22101 -0.7778 0.21528 -0.78751 0.22951 -0.76855 C 0.2474 -0.74473 0.26285 -0.71791 0.27708 -0.68994 C 0.28142 -0.67098 0.28281 -0.65687 0.27708 -0.63537 C 0.27361 -0.62196 0.25434 -0.61341 0.24601 -0.61132 C 0.23889 -0.6067 0.23403 -0.60462 0.22622 -0.60254 C 0.20087 -0.60739 0.20521 -0.60184 0.19514 -0.62427 C 0.1967 -0.63167 0.19687 -0.63976 0.2 -0.64624 C 0.20642 -0.66011 0.22257 -0.6682 0.23281 -0.67468 C 0.26215 -0.69341 0.24618 -0.68624 0.26719 -0.69433 C 0.27708 -0.70196 0.28594 -0.70566 0.2967 -0.70959 C 0.30174 -0.71144 0.31146 -0.71606 0.31146 -0.71606 C 0.36788 -0.71306 0.33368 -0.71676 0.36076 -0.70728 C 0.37014 -0.69872 0.37153 -0.69341 0.37708 -0.67884 C 0.37812 -0.67606 0.38038 -0.67028 0.38038 -0.67028 C 0.38455 -0.64647 0.38368 -0.61595 0.36389 -0.60901 C 0.35156 -0.59606 0.3401 -0.58612 0.32465 -0.58288 C 0.31649 -0.57942 0.3125 -0.5815 0.3066 -0.58936 C 0.3033 -0.60832 0.30642 -0.61132 0.31806 -0.62011 C 0.32882 -0.6282 0.33628 -0.63005 0.34757 -0.63537 C 0.35764 -0.63051 0.36059 -0.61572 0.36562 -0.60462 C 0.36806 -0.5993 0.37101 -0.59445 0.37378 -0.58936 C 0.37483 -0.58728 0.37708 -0.58288 0.37708 -0.58288 C 0.37986 -0.56739 0.38819 -0.55768 0.3934 -0.54358 C 0.39722 -0.53364 0.40295 -0.52208 0.40503 -0.51075 C 0.40677 -0.50196 0.40764 -0.49317 0.4099 -0.48462 C 0.41163 -0.46774 0.41354 -0.45132 0.41476 -0.43445 C 0.42465 -0.45294 0.43698 -0.46936 0.44271 -0.49109 C 0.44392 -0.5008 0.44549 -0.5082 0.44757 -0.51745 C 0.44618 -0.54566 0.44983 -0.54728 0.43611 -0.56115 C 0.43003 -0.56046 0.42361 -0.56208 0.41806 -0.55884 C 0.40538 -0.55121 0.3974 -0.52323 0.39028 -0.50867 C 0.38819 -0.49525 0.38576 -0.48208 0.38194 -0.46936 C 0.3783 -0.43352 0.38212 -0.39953 0.39844 -0.37109 C 0.40139 -0.3593 0.40312 -0.34682 0.40816 -0.33618 C 0.4099 -0.31121 0.41406 -0.28462 0.4099 -0.25965 C 0.40937 -0.25687 0.40139 -0.25387 0.4 -0.25317 C 0.37101 -0.25433 0.34896 -0.25156 0.32292 -0.25965 C 0.31684 -0.26381 0.31181 -0.26635 0.30503 -0.26843 C 0.29965 -0.27306 0.29462 -0.27676 0.28854 -0.2793 C 0.2842 -0.27861 0.27951 -0.27953 0.27552 -0.27722 C 0.26892 -0.27352 0.25903 -0.24231 0.25573 -0.23352 C 0.25035 -0.20277 0.24687 -0.16693 0.26076 -0.13965 C 0.275 -0.1408 0.29236 -0.13734 0.30503 -0.14843 C 0.31042 -0.15953 0.31545 -0.17063 0.32135 -0.18127 C 0.32986 -0.21641 0.35642 -0.21017 0.37865 -0.21179 C 0.38854 -0.2104 0.39861 -0.21109 0.40816 -0.20739 C 0.41076 -0.20647 0.41198 -0.20184 0.41319 -0.19861 C 0.41719 -0.18797 0.41927 -0.17341 0.42135 -0.16161 C 0.42431 -0.10127 0.42708 -0.04601 0.41146 0.01087 C 0.4066 0.02844 0.40087 0.04532 0.3934 0.06128 C 0.38993 0.06868 0.38194 0.08301 0.38194 0.08301 C 0.37917 0.09411 0.36736 0.10567 0.36076 0.11353 C 0.33524 0.14382 0.3184 0.15816 0.28368 0.1637 C 0.27812 0.16232 0.27257 0.16162 0.26719 0.15954 C 0.26024 0.15677 0.25226 0.13434 0.24757 0.12671 C 0.24583 0.11469 0.24271 0.10405 0.23767 0.09388 C 0.23628 0.0807 0.23437 0.06775 0.23281 0.05457 C 0.23333 0.04139 0.23368 0.02844 0.23455 0.01527 C 0.23559 0.00024 0.24826 -0.01202 0.25417 -0.02404 C 0.26771 -0.01942 0.26545 -0.01341 0.27049 5.43353E-6 C 0.27326 0.0074 0.27604 0.01457 0.27865 0.02197 C 0.27812 0.04301 0.27847 0.06405 0.27708 0.08509 C 0.27639 0.0948 0.26875 0.09827 0.26389 0.10266 C 0.2526 0.11261 0.24271 0.11561 0.22951 0.12024 C 0.19306 0.11746 0.20642 0.12324 0.18854 0.10706 C 0.18403 0.09804 0.18507 0.10174 0.18194 0.08949 C 0.18073 0.08509 0.17847 0.07654 0.17847 0.07654 C 0.18333 0.05434 0.18247 0.05342 0.2 0.05688 C 0.20347 0.06128 0.20625 0.06382 0.20816 0.06983 C 0.20955 0.07399 0.21146 0.08301 0.21146 0.08301 C 0.21094 0.09318 0.21163 0.10359 0.2099 0.11353 C 0.20937 0.11654 0.2066 0.11792 0.20503 0.12024 C 0.19861 0.13064 0.19167 0.13642 0.18194 0.13989 C 0.16667 0.15214 0.1816 0.1422 0.16076 0.14844 C 0.15781 0.14937 0.15538 0.15191 0.15243 0.15284 C 0.14861 0.15399 0.1276 0.15677 0.12465 0.15723 C 0.08767 0.15584 0.07483 0.15376 0.04427 0.14844 C 0.03715 0.14197 0.02795 0.13896 0.01979 0.1355 C 0.00139 0.11931 -0.02083 0.10567 -0.04097 0.09388 C -0.04931 0.08902 -0.05521 0.08024 -0.06389 0.07654 C -0.06823 0.07214 -0.07378 0.06914 -0.07708 0.06336 C -0.08142 0.0555 -0.08733 0.04856 -0.0901 0.03931 C -0.0941 0.02613 -0.09184 0.03168 -0.0967 0.02197 C -0.09722 0.01619 -0.09809 0.01018 -0.09826 0.0044 C -0.09965 -0.03421 -0.09896 -0.07283 -0.10156 -0.11121 C -0.10313 -0.13456 -0.13628 -0.1519 -0.15087 -0.15491 C -0.16806 -0.163 -0.17378 -0.15398 -0.18681 -0.14843 C -0.19757 -0.13919 -0.20538 -0.12716 -0.21302 -0.11352 C -0.21719 -0.08786 -0.21684 -0.09248 -0.21302 -0.05456 C -0.21215 -0.04647 -0.20486 -0.0326 -0.20486 -0.0326 C -0.20139 -0.01826 -0.20608 -0.03514 -0.19844 -0.01525 C -0.19375 -0.00346 -0.19097 0.00902 -0.18854 0.02197 C -0.18906 0.03214 -0.18872 0.04255 -0.1901 0.05249 C -0.19219 0.06868 -0.21771 0.07076 -0.22622 0.07214 C -0.23767 0.077 -0.24861 0.07746 -0.26059 0.07862 C -0.29757 0.07654 -0.3408 0.07399 -0.36389 0.02844 C -0.36441 0.02636 -0.36458 0.02382 -0.36545 0.02197 C -0.36684 0.01943 -0.36944 0.01804 -0.37066 0.01527 C -0.37188 0.01133 -0.37465 -0.00994 -0.37535 -0.01525 C -0.37483 -0.03051 -0.37483 -0.04577 -0.37378 -0.06104 C -0.37205 -0.08855 -0.35122 -0.12138 -0.33941 -0.14196 C -0.33056 -0.15676 -0.31806 -0.17988 -0.30486 -0.18543 C -0.30156 -0.18843 -0.29774 -0.19051 -0.29497 -0.19421 C -0.2934 -0.19653 -0.29201 -0.19907 -0.2901 -0.20092 C -0.27153 -0.2178 -0.23299 -0.22265 -0.21146 -0.22473 C -0.20434 -0.22404 -0.19722 -0.22404 -0.1901 -0.22265 C -0.17795 -0.22011 -0.1684 -0.20878 -0.15729 -0.203 C -0.15313 -0.20092 -0.14861 -0.19999 -0.14427 -0.19861 C -0.14115 -0.19583 -0.1375 -0.19491 -0.13438 -0.19213 C -0.12674 -0.1852 -0.125 -0.17826 -0.11476 -0.17456 C -0.10556 -0.16554 -0.09549 -0.15514 -0.08524 -0.14843 C -0.08108 -0.14566 -0.07622 -0.14473 -0.07205 -0.14196 C -0.06094 -0.1267 -0.07413 -0.14335 -0.06059 -0.13086 C -0.04097 -0.11283 -0.02292 -0.09572 1.94444E-6 -0.08508 C 0.01719 -0.07699 0.03142 -0.07537 0.04913 -0.0719 C 0.08038 -0.07283 0.11215 -0.06774 0.14253 -0.0763 C 0.18073 -0.08716 0.23646 -0.11699 0.26719 -0.14612 C 0.28472 -0.16277 0.30017 -0.1778 0.31476 -0.19861 C 0.32014 -0.20624 0.32726 -0.21179 0.33125 -0.22057 C 0.33993 -0.23999 0.33177 -0.22312 0.34271 -0.24231 C 0.34549 -0.24739 0.35087 -0.25757 0.35087 -0.25757 C 0.35191 -0.26219 0.35469 -0.26612 0.35573 -0.27075 C 0.36128 -0.2971 0.36007 -0.32647 0.36389 -0.35375 C 0.36649 -0.39907 0.36615 -0.37734 0.36389 -0.43445 C 0.36285 -0.45965 0.36389 -0.47976 0.35243 -0.49988 C 0.34896 -0.51445 0.33542 -0.53132 0.32465 -0.53479 C 0.29792 -0.55283 0.27014 -0.5593 0.24097 -0.56762 C 0.22344 -0.56601 0.21233 -0.57364 0.20816 -0.55236 C 0.20868 -0.53988 0.20903 -0.52762 0.2099 -0.51514 C 0.21128 -0.4978 0.22743 -0.48508 0.23767 -0.47814 C 0.25243 -0.47884 0.26736 -0.47768 0.28194 -0.48023 C 0.28437 -0.48069 0.28507 -0.48508 0.28698 -0.48693 C 0.28837 -0.48809 0.29028 -0.48832 0.29184 -0.48901 C 0.29549 -0.49595 0.29705 -0.50312 0.3 -0.51075 C 0.29931 -0.5341 0.30226 -0.56647 0.2934 -0.58936 C 0.29184 -0.603 0.28941 -0.61919 0.28194 -0.62867 C 0.27986 -0.64046 0.26979 -0.65734 0.26076 -0.6615 C 0.24705 -0.67907 0.2651 -0.65734 0.24913 -0.67236 C 0.2408 -0.68023 0.24358 -0.67976 0.23281 -0.68323 C 0.22049 -0.69132 0.20556 -0.69364 0.19167 -0.69641 C 0.16528 -0.69525 0.14149 -0.69664 0.11649 -0.68762 C 0.10295 -0.67722 0.09219 -0.6689 0.08194 -0.65271 C 0.07986 -0.64393 0.07708 -0.63953 0.07222 -0.63306 C 0.07014 -0.6252 0.06927 -0.61849 0.06562 -0.61132 C 0.06181 -0.58774 0.06233 -0.59514 0.06562 -0.55445 C 0.06701 -0.53757 0.08628 -0.50011 0.09826 -0.49109 C 0.10087 -0.48924 0.10382 -0.48971 0.1066 -0.48901 C 0.12413 -0.47306 0.13872 -0.47375 0.15903 -0.46728 C 0.18333 -0.4689 0.18594 -0.46774 0.2033 -0.47375 C 0.20747 -0.47699 0.21233 -0.47884 0.21649 -0.48254 C 0.22795 -0.49271 0.21424 -0.4867 0.22795 -0.49109 C 0.23507 -0.50543 0.22622 -0.48994 0.23941 -0.50427 C 0.24306 -0.5082 0.24913 -0.51745 0.24913 -0.51745 C 0.25503 -0.53965 0.25747 -0.54936 0.25747 -0.5741 " pathEditMode="relative" ptsTypes="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A">
                                      <p:cBhvr>
                                        <p:cTn id="12" dur="4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1.15607E-7 C 0.00052 -0.00508 8.33333E-7 -0.01063 0.00156 -0.01526 C 0.00243 -0.0178 0.00503 -0.01803 0.0066 -0.01965 C 0.0158 -0.02844 0.0224 -0.03283 0.03437 -0.03699 C 0.03663 -0.03768 0.03871 -0.03838 0.04097 -0.0393 C 0.04427 -0.04069 0.05069 -0.0437 0.05069 -0.0437 C 0.06493 -0.03422 0.06858 -0.01664 0.07708 -1.15607E-7 C 0.07917 0.00925 0.08038 0.01758 0.08368 0.02636 C 0.08316 0.03214 0.08316 0.03815 0.08194 0.0437 C 0.08003 0.05295 0.06805 0.05966 0.06215 0.06336 C 0.05469 0.06844 0.03767 0.06983 0.03767 0.06983 C 0.01788 0.06914 -0.00174 0.0696 -0.02153 0.06775 C -0.025 0.06752 -0.02778 0.06474 -0.03108 0.06336 C -0.03281 0.06266 -0.03611 0.06127 -0.03611 0.06127 C -0.0408 0.05711 -0.0467 0.05526 -0.05087 0.05018 C -0.05504 0.04532 -0.0625 0.03492 -0.0625 0.03492 C -0.06406 0.02636 -0.06684 0.01919 -0.06892 0.01087 C -0.0684 -0.00138 -0.06927 -0.0141 -0.06719 -0.02612 C -0.06476 -0.04162 -0.0467 -0.05688 -0.03767 -0.06774 C -0.01684 -0.09341 -0.0033 -0.11237 0.02621 -0.12 C 0.03385 -0.1193 0.04149 -0.11907 0.04913 -0.11792 C 0.05503 -0.11699 0.06285 -0.10497 0.06892 -0.10034 C 0.07396 -0.09133 0.07656 -0.08185 0.08038 -0.0719 C 0.0816 -0.06196 0.08351 -0.05341 0.08524 -0.0437 C 0.08437 -0.00809 0.0901 0.01272 0.07535 0.03723 C 0.07326 0.04578 0.0599 0.06659 0.05226 0.06983 C 0.05069 0.07122 0.0493 0.07307 0.04757 0.07422 C 0.04601 0.07538 0.0441 0.07538 0.04271 0.07653 C 0.03299 0.0844 0.02517 0.09434 0.01458 0.10058 C 0.00573 0.1059 -0.00382 0.10706 -0.01302 0.11145 C -0.08559 0.10844 -0.04757 0.11145 -0.08195 0.10266 C -0.08958 0.09665 -0.0967 0.09388 -0.10486 0.08948 C -0.11649 0.07445 -0.12778 0.05873 -0.13958 0.0437 C -0.14149 0.03284 -0.14913 0.01318 -0.14913 0.01318 C -0.15278 -0.01503 -0.15451 -0.03722 -0.15087 -0.06774 C -0.14913 -0.08231 -0.14497 -0.083 -0.13958 -0.09156 C -0.12795 -0.10913 -0.11424 -0.12971 -0.09688 -0.13526 C -0.08559 -0.14543 -0.07344 -0.14659 -0.06076 -0.15052 C -0.0316 -0.14936 -0.00642 -0.14913 0.02118 -0.14196 C 0.02743 -0.13873 0.03611 -0.13526 0.04097 -0.12878 C 0.05243 -0.11283 0.03941 -0.12555 0.05069 -0.1156 C 0.05226 -0.1126 0.05417 -0.10982 0.05555 -0.10682 C 0.05677 -0.10404 0.05746 -0.10081 0.05885 -0.09826 C 0.06753 -0.08254 0.06024 -0.1015 0.06892 -0.083 C 0.07847 -0.06219 0.08246 -0.03676 0.08524 -0.01294 C 0.08368 0.03237 0.08333 0.05318 0.06215 0.0874 C 0.05121 0.10521 0.0592 0.10058 0.04913 0.10474 C 0.04514 0.11307 0.04115 0.1126 0.03611 0.12023 C 0.02847 0.13179 0.01962 0.14474 0.00816 0.14844 C -0.0132 0.16278 -0.03403 0.16717 -0.05747 0.17041 C -0.06424 0.16995 -0.09375 0.17133 -0.10816 0.16601 C -0.12135 0.16116 -0.1151 0.16255 -0.12778 0.15515 C -0.14722 0.14405 -0.16528 0.13341 -0.18368 0.12023 C -0.19288 0.11376 -0.20313 0.11099 -0.21163 0.10266 C -0.24549 0.06937 -0.19115 0.12393 -0.22309 0.0874 C -0.22708 0.08301 -0.23212 0.0807 -0.23611 0.07653 C -0.24184 0.05734 -0.25695 0.04555 -0.26406 0.02636 C -0.26736 0.01734 -0.26979 0.00763 -0.27205 -0.00208 C -0.27309 -0.00647 -0.27535 -0.01526 -0.27535 -0.01526 C -0.27847 -0.043 -0.28004 -0.0726 -0.27066 -0.09826 C -0.26858 -0.10959 -0.26389 -0.11884 -0.2592 -0.12878 C -0.25295 -0.14196 -0.24774 -0.15722 -0.23767 -0.16578 C -0.2349 -0.17086 -0.23281 -0.17688 -0.22969 -0.18127 C -0.22726 -0.18451 -0.22396 -0.18659 -0.22153 -0.18982 C -0.2151 -0.19815 -0.21337 -0.20393 -0.20486 -0.20948 C -0.19931 -0.22081 -0.19184 -0.22936 -0.18195 -0.23352 C -0.1691 -0.24578 -0.175 -0.24231 -0.16563 -0.2467 C -0.15226 -0.25942 -0.15747 -0.25318 -0.14913 -0.26404 C -0.14583 -0.28231 -0.14323 -0.29641 -0.14757 -0.31653 C -0.16059 -0.37503 -0.22778 -0.40485 -0.26736 -0.4104 C -0.30226 -0.42381 -0.34167 -0.41133 -0.37708 -0.40393 C -0.38646 -0.40208 -0.39392 -0.39676 -0.40347 -0.39514 C -0.41493 -0.38982 -0.41024 -0.39329 -0.41806 -0.38636 C -0.42483 -0.37341 -0.42986 -0.35768 -0.43281 -0.34266 C -0.43229 -0.32809 -0.43316 -0.31329 -0.43108 -0.29896 C -0.42934 -0.28809 -0.42205 -0.27653 -0.41806 -0.26636 C -0.40695 -0.23676 -0.39531 -0.20647 -0.37535 -0.18543 C -0.36875 -0.17063 -0.36024 -0.1563 -0.35087 -0.14404 C -0.3474 -0.13063 -0.34097 -0.11815 -0.33455 -0.10682 C -0.33403 -0.10312 -0.33368 -0.09965 -0.33299 -0.09595 C -0.33195 -0.09017 -0.32951 -0.07861 -0.32951 -0.07861 C -0.32969 -0.0763 -0.33073 -0.06127 -0.33299 -0.05664 C -0.33698 -0.04855 -0.34132 -0.04832 -0.34774 -0.0437 C -0.35903 -0.03537 -0.36736 -0.03052 -0.38056 -0.02844 C -0.40642 -0.01688 -0.38681 -0.02381 -0.44115 -0.02844 C -0.44948 -0.03283 -0.4559 -0.03838 -0.46406 -0.0437 C -0.47118 -0.04855 -0.47379 -0.04716 -0.48056 -0.05456 C -0.50938 -0.08647 -0.52986 -0.12485 -0.54115 -0.17248 C -0.5401 -0.18774 -0.5408 -0.20347 -0.53785 -0.21826 C -0.53663 -0.22312 -0.53247 -0.22566 -0.52951 -0.22913 C -0.52101 -0.2393 -0.50903 -0.24393 -0.49861 -0.24878 C -0.48872 -0.25849 -0.47865 -0.25849 -0.46719 -0.26404 C -0.44705 -0.27375 -0.46406 -0.26867 -0.44757 -0.27283 C -0.44115 -0.27722 -0.43472 -0.27838 -0.42778 -0.28162 C -0.41406 -0.28092 -0.40052 -0.28115 -0.38698 -0.2793 C -0.37431 -0.27768 -0.38212 -0.27607 -0.37535 -0.26844 C -0.37344 -0.26636 -0.37083 -0.26589 -0.36892 -0.26404 C -0.36267 -0.2578 -0.35903 -0.24878 -0.35243 -0.24231 C -0.34254 -0.21549 -0.3559 -0.24786 -0.34445 -0.22913 C -0.34288 -0.22659 -0.34254 -0.22312 -0.34115 -0.22034 C -0.33524 -0.20878 -0.33542 -0.21271 -0.33125 -0.203 C -0.32448 -0.18797 -0.31927 -0.16716 -0.30833 -0.15722 C -0.30781 -0.15422 -0.30799 -0.15098 -0.30677 -0.14844 C -0.30573 -0.14612 -0.30313 -0.14589 -0.30174 -0.14404 C -0.29531 -0.13549 -0.2901 -0.12555 -0.28195 -0.12 C -0.27743 -0.11699 -0.27379 -0.11121 -0.2691 -0.10913 C -0.26372 -0.10682 -0.25816 -0.10612 -0.2526 -0.10474 C -0.24965 -0.10404 -0.24427 -0.10266 -0.24427 -0.10266 C -0.20486 -0.10705 -0.21632 -0.10335 -0.19358 -0.1156 C -0.18212 -0.13063 -0.17604 -0.14034 -0.16892 -0.1593 C -0.15851 -0.22474 -0.17396 -0.27907 -0.19201 -0.33618 C -0.19705 -0.3526 -0.20226 -0.36832 -0.20816 -0.38427 C -0.21181 -0.39375 -0.21389 -0.40601 -0.21823 -0.41479 C -0.22708 -0.43306 -0.23785 -0.45017 -0.24757 -0.46728 C -0.25122 -0.48138 -0.26094 -0.49965 -0.2691 -0.51075 C -0.27101 -0.51329 -0.27344 -0.51491 -0.27535 -0.51745 C -0.28247 -0.52693 -0.27431 -0.52208 -0.28368 -0.52601 C -0.29601 -0.54266 -0.31267 -0.55098 -0.32951 -0.55445 C -0.34392 -0.56208 -0.3349 -0.55815 -0.35729 -0.56323 C -0.37674 -0.56763 -0.41632 -0.56971 -0.41632 -0.56971 C -0.48264 -0.5674 -0.45903 -0.57248 -0.4967 -0.56323 C -0.50695 -0.56069 -0.52778 -0.55676 -0.52778 -0.55676 C -0.55538 -0.54451 -0.57656 -0.53433 -0.60174 -0.51514 C -0.61267 -0.49341 -0.59445 -0.5274 -0.61146 -0.50219 C -0.61927 -0.49086 -0.62309 -0.4763 -0.62778 -0.46289 C -0.63056 -0.43514 -0.63212 -0.40416 -0.62483 -0.37757 C -0.6191 -0.35676 -0.6066 -0.34034 -0.59514 -0.32531 C -0.58264 -0.30844 -0.57031 -0.29133 -0.55747 -0.27514 C -0.50903 -0.21526 -0.44549 -0.16693 -0.40504 -0.09826 C -0.40313 -0.09017 -0.40035 -0.08347 -0.3967 -0.0763 C -0.39427 -0.06659 -0.3908 -0.0578 -0.38854 -0.04809 C -0.38663 -0.02497 -0.38472 -0.0111 -0.38698 0.01318 C -0.38733 0.01711 -0.39097 0.02567 -0.39184 0.02844 C -0.40139 0.05804 -0.41545 0.09272 -0.43958 0.10474 C -0.44879 0.11445 -0.45156 0.11607 -0.46406 0.12023 C -0.47448 0.12902 -0.48785 0.12948 -0.50017 0.1311 C -0.53264 0.12995 -0.55226 0.13087 -0.58056 0.1244 C -0.59688 0.11607 -0.6125 0.1096 -0.62778 0.09827 C -0.6401 0.08902 -0.6507 0.077 -0.66406 0.06983 C -0.66771 0.06474 -0.6717 0.05966 -0.67535 0.05457 C -0.67708 0.05249 -0.68038 0.0481 -0.68038 0.0481 C -0.6901 0.02243 -0.67726 0.05272 -0.68854 0.03492 C -0.69288 0.02844 -0.69497 0.02012 -0.69844 0.01318 C -0.7 0.00995 -0.70052 0.00578 -0.70174 0.00232 C -0.70347 -0.003 -0.70573 -0.00809 -0.70816 -0.01294 C -0.71181 -0.01988 -0.71962 -0.0326 -0.71962 -0.0326 C -0.7224 -0.04555 -0.72743 -0.05803 -0.73455 -0.06774 C -0.73698 -0.08069 -0.74063 -0.0911 -0.74757 -0.10034 C -0.74809 -0.10335 -0.74809 -0.10636 -0.74913 -0.10913 C -0.75104 -0.11375 -0.75573 -0.12231 -0.75573 -0.12231 C -0.76024 -0.14034 -0.75313 -0.1126 -0.7625 -0.13965 C -0.76736 -0.15399 -0.77014 -0.16925 -0.77535 -0.18335 C -0.7776 -0.19676 -0.77917 -0.20878 -0.78038 -0.22266 C -0.77986 -0.23352 -0.78038 -0.24485 -0.77882 -0.25549 C -0.77778 -0.2615 -0.77379 -0.26612 -0.77049 -0.27075 C -0.76684 -0.27607 -0.76406 -0.28277 -0.75903 -0.28601 C -0.73976 -0.29896 -0.71806 -0.30867 -0.6967 -0.31214 C -0.68385 -0.31838 -0.67326 -0.31584 -0.65903 -0.31445 C -0.64392 -0.29896 -0.64149 -0.28231 -0.63108 -0.26196 C -0.62813 -0.22797 -0.62795 -0.1956 -0.64097 -0.16578 C -0.64497 -0.14474 -0.66788 -0.11838 -0.68212 -0.10913 C -0.68629 -0.10982 -0.69132 -0.10867 -0.69514 -0.11121 C -0.69826 -0.11329 -0.69913 -0.11907 -0.70174 -0.12231 C -0.70347 -0.12485 -0.70625 -0.12624 -0.70816 -0.12878 C -0.72066 -0.1452 -0.70608 -0.13156 -0.71806 -0.14196 C -0.72205 -0.14936 -0.72778 -0.16578 -0.72778 -0.16578 C -0.72674 -0.17086 -0.72639 -0.17641 -0.72465 -0.18127 C -0.72031 -0.19352 -0.70122 -0.203 -0.69201 -0.2074 C -0.68802 -0.20231 -0.6842 -0.19722 -0.68038 -0.19214 C -0.67882 -0.19005 -0.67969 -0.18612 -0.67865 -0.18335 C -0.67743 -0.18011 -0.67535 -0.17757 -0.67396 -0.17456 C -0.67431 -0.16578 -0.67344 -0.15676 -0.67535 -0.14844 C -0.67622 -0.1452 -0.69358 -0.1341 -0.6967 -0.13086 C -0.7 -0.13225 -0.70365 -0.13294 -0.7066 -0.13526 C -0.71233 -0.13942 -0.71476 -0.15052 -0.71806 -0.15722 C -0.72066 -0.16763 -0.72431 -0.1778 -0.72778 -0.18774 C -0.72726 -0.19422 -0.72847 -0.20162 -0.72622 -0.2074 C -0.72396 -0.21294 -0.71285 -0.21826 -0.70816 -0.22034 C -0.70486 -0.22196 -0.70191 -0.22358 -0.69844 -0.22474 C -0.6941 -0.22636 -0.68524 -0.22913 -0.68524 -0.22913 C -0.67708 -0.22774 -0.66875 -0.22705 -0.66059 -0.22474 C -0.65451 -0.22289 -0.65625 -0.21942 -0.65434 -0.21387 C -0.6507 -0.20485 -0.6467 -0.1963 -0.64271 -0.18774 C -0.63837 -0.17017 -0.63594 -0.15306 -0.63299 -0.13526 C -0.63108 -0.11653 -0.62882 -0.09433 -0.63455 -0.0763 C -0.64462 -0.043 -0.67049 -0.01896 -0.6967 -0.01294 C -0.71927 0.00139 -0.70747 -0.00439 -0.75903 -0.01294 C -0.76563 -0.0141 -0.77101 -0.02034 -0.77726 -0.02404 C -0.80278 -0.04 -0.82899 -0.05618 -0.84913 -0.083 C -0.84965 -0.08578 -0.85 -0.08901 -0.85087 -0.09156 C -0.85313 -0.0978 -0.85903 -0.10913 -0.85903 -0.10913 C -0.86111 -0.12092 -0.86372 -0.13225 -0.86563 -0.14404 C -0.86406 -0.18312 -0.86406 -0.18335 -0.85729 -0.21618 C -0.85538 -0.2252 -0.84913 -0.24231 -0.84913 -0.24231 C -0.84792 -0.2504 -0.84566 -0.25919 -0.84271 -0.26636 C -0.8408 -0.27098 -0.83767 -0.27445 -0.83611 -0.2793 C -0.83212 -0.29318 -0.83507 -0.28763 -0.82795 -0.29688 C -0.825 -0.31214 -0.82049 -0.31098 -0.81302 -0.32092 C -0.80712 -0.32901 -0.80191 -0.33734 -0.79514 -0.34497 C -0.78958 -0.35144 -0.78785 -0.3593 -0.78038 -0.36231 C -0.77431 -0.3704 -0.76927 -0.37479 -0.76076 -0.37757 C -0.74931 -0.38543 -0.7382 -0.38774 -0.72622 -0.39283 C -0.69514 -0.38913 -0.6908 -0.39098 -0.66892 -0.36901 C -0.66788 -0.36601 -0.66719 -0.36277 -0.66563 -0.36023 C -0.66233 -0.35468 -0.65434 -0.34497 -0.65434 -0.34497 C -0.65191 -0.32994 -0.6434 -0.31144 -0.63767 -0.29688 C -0.63472 -0.27029 -0.63872 -0.29711 -0.63108 -0.27075 C -0.62865 -0.26219 -0.62483 -0.24439 -0.62483 -0.24439 C -0.62205 -0.21965 -0.62118 -0.19491 -0.61823 -0.17017 C -0.61875 -0.1519 -0.6184 -0.13364 -0.61979 -0.1156 C -0.62118 -0.0978 -0.63715 -0.08948 -0.64757 -0.08508 C -0.66007 -0.08647 -0.67292 -0.08693 -0.68524 -0.08948 C -0.69948 -0.09225 -0.71129 -0.11514 -0.72292 -0.12439 C -0.72448 -0.1274 -0.72587 -0.13063 -0.72778 -0.13318 C -0.72917 -0.13503 -0.7316 -0.13549 -0.73299 -0.13757 C -0.74583 -0.15768 -0.73281 -0.14058 -0.73941 -0.15491 C -0.74149 -0.15884 -0.74392 -0.16208 -0.74583 -0.16578 C -0.74931 -0.1919 -0.74497 -0.16925 -0.75104 -0.18543 C -0.75504 -0.19676 -0.75729 -0.21664 -0.75903 -0.22913 C -0.75851 -0.243 -0.75816 -0.25688 -0.75729 -0.27075 C -0.75625 -0.28716 -0.74566 -0.30751 -0.74115 -0.323 C -0.7382 -0.34289 -0.72917 -0.36138 -0.72292 -0.37988 C -0.71563 -0.40115 -0.70538 -0.43815 -0.69358 -0.4541 C -0.67535 -0.47815 -0.6592 -0.50196 -0.63611 -0.51745 C -0.61059 -0.53433 -0.57847 -0.54266 -0.55747 -0.56971 C -0.55191 -0.59306 -0.56181 -0.61688 -0.57882 -0.62427 C -0.59132 -0.6356 -0.5849 -0.63214 -0.59861 -0.63537 C -0.6441 -0.65849 -0.69531 -0.65387 -0.74271 -0.65503 C -0.7816 -0.66312 -0.7783 -0.65873 -0.84427 -0.65711 C -0.85625 -0.65202 -0.87205 -0.64855 -0.88195 -0.63745 C -0.88715 -0.63167 -0.89028 -0.62404 -0.89514 -0.6178 C -0.8974 -0.60855 -0.90017 -0.60138 -0.90156 -0.59167 C -0.90104 -0.56901 -0.90278 -0.54612 -0.9 -0.52393 C -0.89826 -0.51052 -0.88507 -0.49456 -0.87865 -0.48462 C -0.84931 -0.43953 -0.7934 -0.41086 -0.74913 -0.40393 C -0.73524 -0.40162 -0.72101 -0.39815 -0.7066 -0.39722 C -0.68038 -0.39537 -0.62778 -0.39283 -0.62778 -0.39283 C -0.59323 -0.38867 -0.55885 -0.38451 -0.52465 -0.37549 C -0.51042 -0.37179 -0.4974 -0.3637 -0.48385 -0.35792 C -0.45365 -0.3452 -0.4401 -0.33896 -0.41476 -0.31445 C -0.40156 -0.30127 -0.3875 -0.2837 -0.37708 -0.26636 C -0.37083 -0.25595 -0.36997 -0.24416 -0.36406 -0.23352 C -0.35816 -0.21294 -0.35538 -0.19329 -0.35087 -0.17248 C -0.34896 -0.15283 -0.34774 -0.14242 -0.34774 -0.12 C -0.34774 -0.08508 -0.34826 -0.05017 -0.34913 -0.01526 C -0.34948 -0.00462 -0.35451 0.00555 -0.35729 0.01526 C -0.37066 0.06336 -0.40556 0.08995 -0.43958 0.10706 C -0.45504 0.11492 -0.45903 0.12 -0.47535 0.12232 C -0.4967 0.12162 -0.51823 0.12208 -0.53958 0.12023 C -0.57326 0.11746 -0.59948 0.09318 -0.62778 0.07214 C -0.64306 0.06104 -0.65729 0.04902 -0.67222 0.03723 C -0.67552 0.03445 -0.67882 0.03168 -0.68212 0.02844 C -0.6875 0.02289 -0.69844 0.01087 -0.69844 0.01087 C -0.70208 0.00139 -0.70764 -0.0037 -0.71163 -0.01294 C -0.71302 -0.01641 -0.7132 -0.02058 -0.71476 -0.02404 C -0.71701 -0.0289 -0.72049 -0.0326 -0.72292 -0.03699 C -0.73438 -0.05711 -0.74375 -0.07953 -0.75434 -0.10034 C -0.78924 -0.08971 -0.8217 -0.06844 -0.85087 -0.04138 C -0.86754 -0.02612 -0.87882 -0.01341 -0.88524 0.01318 C -0.88472 0.02706 -0.8849 0.04093 -0.88368 0.05457 C -0.88229 0.07145 -0.86788 0.11145 -0.85903 0.12879 C -0.85608 0.14359 -0.8507 0.15746 -0.84271 0.1681 C -0.83958 0.18058 -0.84219 0.17318 -0.83108 0.18775 C -0.82917 0.19029 -0.8283 0.19399 -0.82622 0.19653 C -0.82101 0.20347 -0.81493 0.2081 -0.80816 0.21179 C -0.80191 0.22035 -0.79774 0.22336 -0.7901 0.22937 C -0.78316 0.23492 -0.77674 0.24324 -0.7691 0.24671 C -0.76337 0.25156 -0.75903 0.25341 -0.7526 0.25549 C -0.71771 0.25249 -0.68906 0.25388 -0.6625 0.22497 C -0.65625 0.20879 -0.64531 0.20116 -0.64097 0.18336 C -0.6349 0.11422 -0.64271 0.0437 -0.63941 -0.02612 C -0.63663 -0.08624 -0.61493 -0.14728 -0.59688 -0.20092 C -0.59358 -0.21017 -0.59271 -0.21988 -0.5901 -0.22913 C -0.5776 -0.27283 -0.56354 -0.31907 -0.54115 -0.35584 C -0.53403 -0.38335 -0.54254 -0.35768 -0.53108 -0.37549 C -0.52951 -0.37803 -0.52917 -0.3815 -0.52778 -0.38427 C -0.52205 -0.39607 -0.51372 -0.40647 -0.5066 -0.41688 C -0.50208 -0.42358 -0.49549 -0.42867 -0.49184 -0.43653 C -0.48073 -0.46127 -0.4941 -0.43352 -0.47882 -0.45849 C -0.4717 -0.46982 -0.4651 -0.48347 -0.4592 -0.49549 C -0.4592 -0.49572 -0.4474 -0.52046 -0.44583 -0.52185 C -0.4408 -0.52624 -0.43368 -0.53318 -0.42951 -0.53919 C -0.42205 -0.55029 -0.42101 -0.55722 -0.41146 -0.56531 C -0.4092 -0.57479 -0.40521 -0.58636 -0.40017 -0.59375 C -0.39688 -0.59838 -0.39271 -0.60185 -0.3901 -0.60693 C -0.38802 -0.61133 -0.3875 -0.61826 -0.38385 -0.61988 C -0.38056 -0.62127 -0.37379 -0.62427 -0.37379 -0.62427 C -0.36788 -0.61618 -0.36476 -0.60647 -0.35729 -0.60046 C -0.35573 -0.59676 -0.35434 -0.59283 -0.35243 -0.58936 C -0.34931 -0.58335 -0.34271 -0.57202 -0.34271 -0.57202 C -0.34097 -0.56231 -0.33733 -0.55722 -0.33455 -0.54797 C -0.32847 -0.52855 -0.3342 -0.54081 -0.32778 -0.52832 C -0.32726 -0.52462 -0.32726 -0.52092 -0.32622 -0.51745 C -0.32552 -0.51491 -0.32326 -0.51329 -0.32292 -0.51075 C -0.31962 -0.48855 -0.31962 -0.46358 -0.31806 -0.44092 C -0.31684 -0.3926 -0.31354 -0.34266 -0.31962 -0.29479 C -0.32101 -0.283 -0.32344 -0.27144 -0.32465 -0.25965 C -0.32587 -0.24809 -0.32778 -0.22474 -0.32778 -0.22474 C -0.32708 -0.19537 -0.33299 -0.12716 -0.30833 -0.10266 C -0.30538 -0.09965 -0.2974 -0.09734 -0.29358 -0.09595 C -0.24323 -0.09896 -0.26806 -0.09387 -0.21979 -0.11121 C -0.20434 -0.11676 -0.2066 -0.11306 -0.19358 -0.12231 C -0.18785 -0.12624 -0.17726 -0.13526 -0.17726 -0.13526 C -0.16806 -0.15468 -0.15885 -0.17294 -0.15243 -0.19422 C -0.14601 -0.24855 -0.14115 -0.30774 -0.15417 -0.36023 C -0.15799 -0.39214 -0.1651 -0.43977 -0.17882 -0.46728 C -0.1809 -0.47745 -0.18229 -0.4874 -0.18368 -0.4978 C -0.18264 -0.50728 -0.18247 -0.51699 -0.18056 -0.52601 C -0.17882 -0.53318 -0.17448 -0.53271 -0.17049 -0.53479 C -0.16285 -0.53919 -0.15903 -0.54289 -0.15087 -0.54566 C -0.13889 -0.54959 -0.12622 -0.5593 -0.11476 -0.56531 C -0.10504 -0.5704 -0.09514 -0.57179 -0.08524 -0.57641 C -0.07865 -0.57572 -0.07188 -0.57664 -0.0658 -0.5741 C -0.05938 -0.57156 -0.05504 -0.56347 -0.04913 -0.55884 C -0.03715 -0.53965 -0.02066 -0.52115 -0.01302 -0.4978 C -0.01146 -0.49271 -0.0099 -0.48763 -0.00816 -0.48254 C -0.00451 -0.47214 0.0033 -0.45179 0.0033 -0.45179 C 0.0066 -0.43329 0.01146 -0.41549 0.01458 -0.39722 C 0.01632 -0.37271 0.01979 -0.34589 0.01146 -0.323 C 0.01059 -0.30543 0.01128 -0.28185 0.0033 -0.26636 C 0.00121 -0.25341 -0.00399 -0.24162 -0.01302 -0.23584 C -0.01424 -0.23283 -0.01493 -0.22959 -0.01649 -0.22705 C -0.02413 -0.21503 -0.03872 -0.20786 -0.04913 -0.20092 C -0.05208 -0.19907 -0.05451 -0.1956 -0.05747 -0.19422 C -0.06059 -0.1926 -0.06406 -0.19283 -0.06719 -0.19214 C -0.08125 -0.18381 -0.09635 -0.17965 -0.11146 -0.17688 C -0.1191 -0.17757 -0.12708 -0.17572 -0.13455 -0.17896 C -0.13785 -0.18034 -0.13872 -0.18659 -0.14115 -0.18982 C -0.14896 -0.20046 -0.1467 -0.19237 -0.15417 -0.20508 C -0.16111 -0.21688 -0.16337 -0.23075 -0.16719 -0.24439 C -0.17326 -0.26497 -0.17656 -0.28416 -0.18056 -0.30566 C -0.17951 -0.32462 -0.17934 -0.34358 -0.17726 -0.36231 C -0.17465 -0.38589 -0.1632 -0.40231 -0.15243 -0.41919 C -0.14427 -0.43214 -0.1382 -0.44809 -0.12951 -0.46058 C -0.11979 -0.47468 -0.10938 -0.48786 -0.09861 -0.49988 C -0.08195 -0.51792 -0.09149 -0.50682 -0.07049 -0.53479 C -0.06615 -0.54058 -0.06424 -0.54936 -0.0592 -0.55445 C -0.05486 -0.55884 -0.04583 -0.56763 -0.04583 -0.56763 C -0.04184 -0.58404 -0.02726 -0.5919 -0.01649 -0.59815 C 0.00694 -0.61133 0.03403 -0.61526 0.05885 -0.6178 C 0.07274 -0.61711 0.08646 -0.61757 0.09983 -0.61572 C 0.10816 -0.61456 0.11476 -0.60508 0.12292 -0.60254 C 0.13698 -0.59121 0.14878 -0.57688 0.16059 -0.56115 C 0.17292 -0.54451 0.1658 -0.56092 0.17847 -0.53919 C 0.18698 -0.52508 0.19201 -0.50867 0.19844 -0.49341 C 0.20399 -0.48023 0.20868 -0.46219 0.21128 -0.44763 C 0.21267 -0.43977 0.21458 -0.42358 0.21458 -0.42358 C 0.21354 -0.36347 0.2191 -0.31098 0.1967 -0.25965 C 0.19479 -0.24693 0.19132 -0.243 0.18698 -0.23144 C 0.18021 -0.21364 0.17153 -0.19884 0.16233 -0.18335 C 0.16059 -0.18058 0.15764 -0.17942 0.15573 -0.17688 C 0.1493 -0.16832 0.1526 -0.1667 0.14427 -0.1593 C 0.14167 -0.15722 0.13854 -0.15676 0.13594 -0.15491 C 0.12396 -0.14682 0.1125 -0.13757 0.09983 -0.13086 C 0.06771 -0.13294 0.06285 -0.12508 0.04757 -0.15283 C 0.04566 -0.15977 0.04288 -0.16555 0.04097 -0.17248 C 0.04149 -0.17549 0.04062 -0.17988 0.04271 -0.18127 C 0.04965 -0.18612 0.05799 -0.1852 0.06562 -0.18774 C 0.07604 -0.18705 0.08646 -0.18705 0.09653 -0.18543 C 0.11285 -0.18266 0.12101 -0.16 0.12465 -0.14196 C 0.12361 -0.12948 0.1243 -0.11653 0.12135 -0.10474 C 0.12118 -0.10427 0.10729 -0.07953 0.10486 -0.0763 C 0.0816 -0.04531 0.05712 -0.02127 0.02621 -0.00647 C 0.02396 -0.01503 0.0224 -0.02358 0.02118 -0.0326 C 0.0217 -0.0363 0.02101 -0.04069 0.02274 -0.0437 C 0.02413 -0.04601 0.02726 -0.04578 0.02951 -0.04578 C 0.04427 -0.04508 0.05885 -0.04277 0.07378 -0.04138 C 0.0776 -0.03977 0.08212 -0.04023 0.08524 -0.03699 C 0.08663 -0.0356 0.08594 -0.03237 0.08698 -0.03052 C 0.08819 -0.02797 0.0901 -0.02612 0.09167 -0.02404 C 0.09583 -0.00994 0.09826 0.00232 0.09983 0.01758 C 0.0993 0.02336 0.09965 0.02937 0.09826 0.03492 C 0.09271 0.05711 0.06337 0.06775 0.04913 0.07422 C 0.01979 0.07214 0.0224 0.08162 0.01788 0.05688 C 0.03038 0.02382 0.07639 0.04763 0.09496 0.0481 C 0.1099 0.06197 0.11319 0.0659 0.11805 0.08948 C 0.11528 0.1059 0.11389 0.117 0.10486 0.12879 C 0.0974 0.14821 0.08542 0.16232 0.07378 0.17688 C 0.06823 0.18382 0.06337 0.19237 0.05729 0.19862 C 0.04097 0.21526 0.01215 0.23353 -0.00816 0.23792 C -0.01667 0.24185 -0.0257 0.24255 -0.03438 0.24463 C -0.06024 0.24301 -0.07934 0.23977 -0.10347 0.23145 C -0.11701 0.2185 -0.11094 0.22428 -0.12135 0.21411 C -0.1257 0.20971 -0.13663 0.19191 -0.13958 0.18775 C -0.1507 0.17203 -0.16215 0.15515 -0.17552 0.14197 C -0.17917 0.13249 -0.18472 0.12717 -0.18854 0.11792 C -0.20052 0.08902 -0.21858 0.06567 -0.23125 0.03723 C -0.23299 0.02474 -0.23733 0.01503 -0.23941 0.00232 C -0.23837 -0.02474 -0.23802 -0.05179 -0.23611 -0.07861 C -0.2349 -0.09433 -0.21059 -0.12439 -0.20156 -0.13318 C -0.1651 -0.16878 -0.11441 -0.19075 -0.07049 -0.20092 C 0.0059 -0.19399 -0.04427 -0.20555 -0.0066 -0.18127 C 0.00347 -0.16069 -0.01215 -0.19075 0.0033 -0.16809 C 0.01285 -0.15375 0.01944 -0.1341 0.02274 -0.1156 C 0.02691 -0.06959 0.0408 -0.01294 -0.00156 0.00232 C -0.01007 0.01064 -0.01945 0.01711 -0.02951 0.01966 C -0.03785 0.02729 -0.04566 0.02706 -0.0559 0.03052 C -0.06354 0.03307 -0.07083 0.03746 -0.07865 0.03931 C -0.08524 0.0407 -0.09861 0.0437 -0.09861 0.0437 C -0.12066 0.05873 -0.15469 0.06243 -0.17882 0.06544 C -0.22153 0.07075 -0.26389 0.07653 -0.30677 0.07862 C -0.34618 0.07792 -0.38542 0.07792 -0.42483 0.07653 C -0.44028 0.07607 -0.45226 0.05619 -0.46563 0.0481 C -0.48385 0.03723 -0.47379 0.04717 -0.48854 0.03284 C -0.50938 0.01249 -0.5217 -0.01549 -0.53958 -0.0393 C -0.54236 -0.043 -0.54531 -0.04601 -0.54774 -0.05017 C -0.55243 -0.05919 -0.55608 -0.06913 -0.56076 -0.07861 C -0.5625 -0.08231 -0.5658 -0.08948 -0.5658 -0.08948 C -0.56892 -0.11237 -0.57309 -0.13503 -0.57882 -0.15722 C -0.57865 -0.17549 -0.58698 -0.28162 -0.57049 -0.32531 C -0.56684 -0.35167 -0.54479 -0.36901 -0.52951 -0.38427 C -0.5158 -0.39792 -0.525 -0.39375 -0.51146 -0.39722 C -0.48108 -0.42242 -0.52448 -0.38728 -0.49514 -0.40832 C -0.49462 -0.40878 -0.47969 -0.42196 -0.47535 -0.42358 C -0.46997 -0.42566 -0.46458 -0.42612 -0.4592 -0.42797 C -0.45347 -0.42728 -0.44774 -0.42774 -0.44271 -0.42566 C -0.44045 -0.42474 -0.43993 -0.42058 -0.43767 -0.41919 C -0.43524 -0.41757 -0.43229 -0.41757 -0.42951 -0.41688 C -0.41198 -0.39953 -0.43333 -0.42196 -0.41806 -0.40162 C -0.4099 -0.39075 -0.40122 -0.38104 -0.3934 -0.36901 C -0.38941 -0.36277 -0.38212 -0.34936 -0.38212 -0.34936 C -0.38038 -0.34219 -0.37656 -0.33711 -0.37535 -0.32971 C -0.37274 -0.31352 -0.37205 -0.30566 -0.37049 -0.2904 C -0.37101 -0.27676 -0.3691 -0.25133 -0.37535 -0.23584 C -0.39028 -0.19907 -0.41528 -0.17341 -0.44445 -0.1593 C -0.45608 -0.15352 -0.46597 -0.14682 -0.47882 -0.14404 C -0.49236 -0.13664 -0.50695 -0.13826 -0.52153 -0.13526 C -0.54688 -0.13618 -0.57743 -0.1304 -0.60174 -0.14612 C -0.62448 -0.17641 -0.58837 -0.12994 -0.61302 -0.15722 C -0.6224 -0.1674 -0.63195 -0.18196 -0.63941 -0.19422 C -0.64167 -0.19745 -0.64375 -0.203 -0.64445 -0.2074 C -0.64566 -0.21526 -0.64757 -0.23144 -0.64757 -0.23144 C -0.64462 -0.26751 -0.6382 -0.27005 -0.61823 -0.29688 C -0.58958 -0.33479 -0.54653 -0.34751 -0.50816 -0.35352 C -0.49566 -0.35144 -0.48281 -0.35144 -0.47049 -0.34705 C -0.46458 -0.34474 -0.45417 -0.3341 -0.45417 -0.3341 C -0.44896 -0.32254 -0.44201 -0.31491 -0.43611 -0.30335 C -0.43559 -0.30058 -0.43524 -0.29757 -0.43438 -0.29479 C -0.43351 -0.29179 -0.43177 -0.28901 -0.43108 -0.28601 C -0.42951 -0.27953 -0.42899 -0.27283 -0.42778 -0.26636 C -0.42622 -0.24347 -0.42535 -0.24578 -0.42778 -0.22034 C -0.42986 -0.19953 -0.44635 -0.18982 -0.45573 -0.17688 C -0.45729 -0.17456 -0.45868 -0.17156 -0.46076 -0.17017 C -0.46597 -0.16647 -0.47587 -0.16485 -0.48212 -0.1637 C -0.49757 -0.15699 -0.49896 -0.17873 -0.5066 -0.19214 C -0.50868 -0.20023 -0.51076 -0.20832 -0.51302 -0.21618 C -0.51406 -0.21988 -0.51632 -0.22705 -0.51632 -0.22705 C -0.51528 -0.23352 -0.5151 -0.24069 -0.51302 -0.2467 C -0.51215 -0.24901 -0.5099 -0.24994 -0.50816 -0.2511 C -0.49462 -0.26081 -0.48559 -0.26566 -0.47049 -0.26844 C -0.45677 -0.26774 -0.44323 -0.2689 -0.42951 -0.26636 C -0.42274 -0.26497 -0.41528 -0.24416 -0.41146 -0.23792 C -0.41007 -0.22821 -0.40799 -0.21919 -0.40677 -0.20948 C -0.40712 -0.18104 -0.40695 -0.1526 -0.40816 -0.12439 C -0.40955 -0.09549 -0.42361 -0.06451 -0.42778 -0.03491 C -0.43559 0.01711 -0.44479 0.07145 -0.47708 0.10706 C -0.48594 0.11677 -0.49635 0.12208 -0.5066 0.12879 C -0.5184 0.13642 -0.52934 0.14521 -0.54115 0.15284 C -0.54826 0.15746 -0.56858 0.16 -0.57726 0.16162 C -0.59184 0.17156 -0.61458 0.17596 -0.63108 0.18127 C -0.66615 0.18012 -0.69965 0.18405 -0.73299 0.17041 C -0.74531 0.15769 -0.75017 0.13596 -0.75729 0.11792 C -0.76042 0.11075 -0.76563 0.09619 -0.76563 0.09619 C -0.76667 0.08671 -0.76806 0.07723 -0.7691 0.06775 C -0.76945 0.06336 -0.77049 0.05457 -0.77049 0.05457 C -0.76945 0.03723 -0.77049 0.01919 -0.76736 0.00232 C -0.76493 -0.00901 -0.75833 -0.01803 -0.75434 -0.02844 C -0.73611 -0.07283 -0.70538 -0.0941 -0.67535 -0.12231 C -0.61111 -0.18242 -0.69688 -0.11005 -0.62483 -0.16578 C -0.61302 -0.17479 -0.60243 -0.18636 -0.5901 -0.19422 C -0.56372 -0.2111 -0.51076 -0.23722 -0.47882 -0.25318 C -0.42517 -0.27977 -0.37049 -0.30543 -0.31302 -0.31214 C -0.29688 -0.31144 -0.28021 -0.31214 -0.26406 -0.31005 C -0.25625 -0.30913 -0.23073 -0.29618 -0.22483 -0.29248 C -0.21076 -0.2837 -0.1974 -0.27329 -0.18368 -0.26404 C -0.17726 -0.25965 -0.16979 -0.25711 -0.16389 -0.2511 C -0.14236 -0.22936 -0.12396 -0.20693 -0.10486 -0.18127 C -0.09115 -0.163 -0.0757 -0.14936 -0.0658 -0.12647 C -0.06267 -0.11144 -0.05504 -0.09873 -0.04913 -0.08508 C -0.04288 -0.07005 -0.03837 -0.05341 -0.03108 -0.0393 C -0.02899 -0.02751 -0.02517 -0.02196 -0.01979 -0.01294 C -0.00781 0.00671 -0.01649 -0.00208 -0.0066 0.00671 C 0.00399 0.00185 0.01024 -0.01364 0.01788 -0.02404 C 0.0184 -0.02612 0.01944 -0.03052 0.01944 -0.03052 " pathEditMode="relative" ptsTypes="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A">
                                      <p:cBhvr>
                                        <p:cTn id="14" dur="4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1.79191E-6 C 0.01511 -0.01017 -0.00121 0.00185 0.01146 -0.0111 C 0.01459 -0.01433 0.02136 -0.01965 0.02136 -0.01965 C 0.02657 -0.03029 0.03438 -0.0356 0.03924 -0.04601 C 0.04289 -0.05341 0.04393 -0.06196 0.04584 -0.07029 C 0.04532 -0.08555 0.04619 -0.10104 0.04428 -0.11584 C 0.04358 -0.12092 0.03994 -0.12439 0.03768 -0.12901 C 0.02275 -0.15884 0.00035 -0.16138 -0.02465 -0.16393 C -0.03125 -0.16323 -0.03784 -0.16323 -0.04427 -0.16162 C -0.04774 -0.16092 -0.05086 -0.15884 -0.05416 -0.15722 C -0.05572 -0.15653 -0.05902 -0.15514 -0.05902 -0.15514 C -0.06232 -0.15075 -0.06562 -0.14636 -0.06892 -0.14196 C -0.07447 -0.13456 -0.07604 -0.12416 -0.08038 -0.11584 C -0.08177 -0.1082 -0.0835 -0.10127 -0.08524 -0.0941 C -0.08836 -0.0541 -0.09236 0.00255 -0.06892 0.03492 C -0.0651 0.04902 -0.05034 0.06729 -0.0394 0.07191 C -0.02204 0.08948 -0.00173 0.0985 0.01962 0.1022 C 0.03125 0.10151 0.04792 0.10289 0.05903 0.09388 C 0.08803 0.07029 0.0507 0.09596 0.07379 0.0807 C 0.07917 0.06983 0.08698 0.06405 0.09341 0.05457 C 0.10417 0.03885 0.10678 0.01919 0.11146 -1.79191E-6 C 0.1099 -0.0511 0.10955 -0.08786 0.08178 -0.12485 C 0.07952 -0.13456 0.07448 -0.13873 0.06719 -0.14196 C 0.04914 -0.15977 0.02848 -0.16693 0.0066 -0.1704 C -0.00711 -0.16994 -0.02065 -0.16925 -0.03437 -0.16832 C -0.04878 -0.1667 -0.06128 -0.15214 -0.07378 -0.14451 C -0.07604 -0.14127 -0.07795 -0.13803 -0.08038 -0.13549 C -0.08177 -0.13433 -0.08385 -0.13456 -0.08524 -0.13341 C -0.10104 -0.1163 -0.09218 -0.12162 -0.10486 -0.1052 C -0.121 -0.08393 -0.10677 -0.10797 -0.11805 -0.0874 C -0.12065 -0.07676 -0.1276 -0.06959 -0.13107 -0.05919 C -0.13628 -0.04323 -0.13854 -0.02705 -0.1427 -0.0111 C -0.14427 0.01457 -0.14548 0.01549 -0.1427 0.04139 C -0.13975 0.06983 -0.11406 0.11052 -0.10173 0.13318 C -0.09982 0.13665 -0.09895 0.14104 -0.0967 0.14405 C -0.09392 0.14775 -0.07968 0.16185 -0.07378 0.1681 C -0.07222 0.16948 -0.07204 0.17272 -0.07048 0.17457 C -0.06805 0.17688 -0.0651 0.17758 -0.06232 0.17896 C -0.05381 0.19029 -0.0434 0.19376 -0.03281 0.2007 C -0.0151 0.2 0.01112 0.2007 0.03108 0.1963 C 0.05747 0.19052 0.03421 0.19469 0.06233 0.18336 C 0.09202 0.17133 0.12032 0.16255 0.14914 0.14613 C 0.1698 0.13411 0.18959 0.12255 0.20643 0.1022 C 0.22084 0.08509 0.22431 0.06544 0.23438 0.04578 C 0.24289 0.00278 0.2441 0.03977 0.23768 -0.05248 C 0.23664 -0.06705 0.22431 -0.08092 0.21806 -0.09179 C 0.21528 -0.09688 0.21164 -0.10705 0.20816 -0.11144 C 0.179 -0.14705 0.20469 -0.11375 0.18525 -0.13341 C 0.1783 -0.14011 0.1823 -0.14104 0.17379 -0.14636 C 0.16494 -0.15214 0.154 -0.1563 0.1441 -0.15977 C 0.13264 -0.16901 0.12136 -0.17433 0.10816 -0.17688 C 0.0941 -0.18312 0.08212 -0.18612 0.06719 -0.18774 C 0.04028 -0.19722 0.00938 -0.19491 -0.01805 -0.19653 C -0.04427 -0.19537 -0.06684 -0.19537 -0.09184 -0.19005 C -0.10434 -0.18404 -0.11875 -0.17433 -0.13107 -0.1704 C -0.1368 -0.16323 -0.14236 -0.15838 -0.14913 -0.15306 C -0.15885 -0.14474 -0.15295 -0.14797 -0.16232 -0.13757 C -0.16857 -0.13086 -0.17586 -0.12508 -0.18194 -0.11815 C -0.19114 -0.10728 -0.19392 -0.09364 -0.20173 -0.08323 C -0.20486 -0.07422 -0.20642 -0.06636 -0.20815 -0.05688 C -0.20746 -0.03977 -0.20868 -0.02358 -0.20173 -0.00901 C -0.20034 0.00116 -0.19861 0.01041 -0.19513 0.01966 C -0.19201 0.02798 -0.1868 0.03515 -0.18368 0.04347 C -0.18003 0.05272 -0.1769 0.06289 -0.17222 0.07191 C -0.16927 0.07746 -0.16527 0.08139 -0.16232 0.08717 C -0.15486 0.10104 -0.16371 0.09156 -0.15416 0.10035 C -0.15173 0.11353 -0.14513 0.12 -0.13767 0.12879 C -0.1269 0.14197 -0.11753 0.15561 -0.10486 0.16578 C -0.10381 0.16879 -0.10347 0.17203 -0.10173 0.17457 C -0.1 0.17688 -0.09722 0.17711 -0.09513 0.17896 C -0.08402 0.18937 -0.09583 0.18266 -0.08524 0.18775 C -0.0809 0.1963 -0.07638 0.20185 -0.06892 0.20509 C -0.06024 0.21272 -0.06163 0.21318 -0.05416 0.21596 C -0.04982 0.21758 -0.04097 0.22035 -0.04097 0.22035 C -0.02343 0.23607 0.0356 0.22474 0.04098 0.22474 C 0.05278 0.22266 0.06528 0.22174 0.07709 0.21827 C 0.08178 0.21665 0.08681 0.21503 0.09167 0.21388 C 0.09566 0.21272 0.09948 0.21249 0.1033 0.21156 C 0.11077 0.21018 0.12622 0.2074 0.12622 0.2074 C 0.13855 0.20185 0.15105 0.19931 0.16389 0.1963 C 0.17049 0.19469 0.18334 0.19214 0.18334 0.19214 C 0.19844 0.18544 0.21233 0.17642 0.22778 0.17249 C 0.23577 0.16694 0.24653 0.16185 0.25417 0.15492 C 0.25747 0.15191 0.26389 0.14613 0.26389 0.14613 C 0.26494 0.14405 0.2658 0.14104 0.26719 0.13966 C 0.27066 0.13526 0.27865 0.12879 0.27865 0.12879 C 0.28369 0.11862 0.29063 0.11099 0.29514 0.10035 C 0.30191 0.0844 0.3033 0.06544 0.30487 0.04786 C 0.30382 0.01133 0.30296 -0.0252 0.29185 -0.05919 C 0.28872 -0.06867 0.28803 -0.07884 0.28351 -0.0874 C 0.2816 -0.09549 0.27882 -0.10219 0.27535 -0.10959 C 0.2731 -0.12508 0.27188 -0.12162 0.26563 -0.13341 C 0.25816 -0.14728 0.26719 -0.1378 0.2573 -0.14636 C 0.25382 -0.1563 0.24757 -0.16485 0.23941 -0.16832 C 0.22292 -0.18982 0.20018 -0.19861 0.17865 -0.2074 C 0.16789 -0.21179 0.15695 -0.2178 0.14584 -0.22081 C 0.12292 -0.22682 0.09862 -0.22728 0.07518 -0.22936 C 0.00504 -0.22844 -0.07378 -0.24092 -0.14583 -0.22081 C -0.15972 -0.21133 -0.14409 -0.22081 -0.16232 -0.2141 C -0.18263 -0.2067 -0.16128 -0.21318 -0.17534 -0.20531 C -0.1802 -0.20277 -0.1901 -0.19884 -0.1901 -0.19884 C -0.19479 -0.1926 -0.20069 -0.18797 -0.20486 -0.18127 C -0.20885 -0.17503 -0.21666 -0.16162 -0.21666 -0.16162 C -0.21701 -0.15977 -0.21718 -0.15722 -0.21805 -0.15514 C -0.21927 -0.15283 -0.22204 -0.15121 -0.22291 -0.14867 C -0.22534 -0.1415 -0.22586 -0.13017 -0.22795 -0.12231 C -0.23038 -0.08763 -0.23055 -0.09711 -0.22795 -0.04832 C -0.22743 -0.0393 -0.2243 -0.03052 -0.22291 -0.02196 C -0.21701 0.01388 -0.20243 0.0481 -0.1901 0.0807 C -0.18784 0.09711 -0.1809 0.11168 -0.17534 0.12648 C -0.17152 0.13711 -0.16718 0.157 -0.16232 0.16578 C -0.15364 0.18104 -0.14756 0.19977 -0.1394 0.21596 C -0.13229 0.23029 -0.12395 0.2437 -0.11649 0.25758 C -0.10902 0.27168 -0.11805 0.2622 -0.10815 0.27052 C -0.10399 0.27885 -0.09913 0.28232 -0.0934 0.2881 C -0.08836 0.29272 -0.0835 0.29827 -0.07864 0.30336 C -0.06545 0.31677 -0.03281 0.32185 -0.01805 0.32509 C -0.01163 0.32694 -0.00503 0.32648 0.00157 0.3274 C 0.00869 0.32833 0.02292 0.33156 0.02292 0.33156 C 0.04983 0.34336 0.09862 0.33411 0.11632 0.33388 C 0.17535 0.32555 0.23351 0.31029 0.28681 0.27492 C 0.29896 0.26659 0.3099 0.2585 0.32136 0.24879 C 0.32848 0.24255 0.33941 0.23561 0.34428 0.22706 C 0.34584 0.22405 0.34705 0.22081 0.34914 0.21827 C 0.35313 0.21341 0.36233 0.20509 0.36233 0.20509 C 0.36494 0.19052 0.37396 0.18474 0.37709 0.17018 C 0.37778 0.16694 0.37761 0.16393 0.37865 0.16139 C 0.38039 0.15677 0.38525 0.14844 0.38525 0.14844 C 0.38733 0.12879 0.38768 0.10914 0.39011 0.08948 C 0.38994 0.07746 0.39393 -0.01595 0.38195 -0.0393 C 0.37778 -0.05757 0.37344 -0.0874 0.36563 -0.10266 C 0.36303 -0.11584 0.36112 -0.11167 0.35573 -0.12231 C 0.35174 -0.14451 0.35782 -0.12162 0.34914 -0.13341 C 0.34323 -0.14104 0.33941 -0.15075 0.33438 -0.15977 C 0.32987 -0.16763 0.31858 -0.17387 0.31146 -0.17688 C 0.29757 -0.18959 0.27848 -0.20578 0.26233 -0.20971 C 0.22414 -0.23029 0.18195 -0.24763 0.1408 -0.25364 C 0.10886 -0.25826 0.13091 -0.25526 0.07379 -0.2578 C 0.02032 -0.26381 -0.0335 -0.25965 -0.08697 -0.25572 C -0.09079 -0.25364 -0.09444 -0.25017 -0.09843 -0.24901 C -0.10642 -0.24647 -0.12291 -0.24462 -0.12291 -0.24462 C -0.15034 -0.23445 -0.18003 -0.23029 -0.20815 -0.22289 C -0.22048 -0.21456 -0.23385 -0.20786 -0.24583 -0.19884 C -0.25729 -0.19029 -0.24791 -0.19468 -0.25746 -0.18566 C -0.25937 -0.18381 -0.26197 -0.18312 -0.26388 -0.18127 C -0.27673 -0.16901 -0.28559 -0.15052 -0.2967 -0.13549 C -0.30156 -0.11977 -0.31059 -0.10659 -0.31475 -0.08994 C -0.3177 -0.05549 -0.31875 -0.01849 -0.31145 0.01526 C -0.30121 0.06289 -0.28246 0.10451 -0.26562 0.14844 C -0.25486 0.17642 -0.24236 0.20555 -0.22291 0.22474 C -0.21736 0.23931 -0.22256 0.22867 -0.21145 0.24232 C -0.19635 0.26035 -0.18177 0.27723 -0.16388 0.29018 C -0.1394 0.30798 -0.11527 0.32255 -0.08854 0.33388 C -0.07725 0.3385 -0.06145 0.34914 -0.04913 0.35122 C -0.03385 0.35422 -0.01857 0.35723 -0.00329 0.36 C 0.01563 0.36833 0.03594 0.37272 0.05573 0.37526 C 0.09497 0.37457 0.1349 0.38035 0.17379 0.37087 C 0.20973 0.36185 0.24549 0.34613 0.28039 0.33156 C 0.29827 0.3244 0.31476 0.31376 0.33282 0.30775 C 0.34705 0.29665 0.36806 0.28833 0.38039 0.27492 C 0.39983 0.25341 0.42223 0.22174 0.43612 0.19422 C 0.44202 0.1822 0.44428 0.16763 0.44914 0.15492 C 0.45053 0.1459 0.45191 0.13711 0.45417 0.12879 C 0.45678 0.07376 0.45747 0.01549 0.44428 -0.03722 C 0.44254 -0.05849 0.44011 -0.06427 0.43612 -0.08323 C 0.43403 -0.09271 0.43369 -0.10104 0.42952 -0.10959 C 0.42483 -0.13896 0.4132 -0.16508 0.39827 -0.18774 C 0.39289 -0.19607 0.39028 -0.20393 0.38195 -0.2074 C 0.37674 -0.21456 0.37257 -0.2178 0.36563 -0.22081 C 0.35921 -0.22682 0.35157 -0.23399 0.34428 -0.23815 C 0.33872 -0.24162 0.33195 -0.24208 0.32622 -0.24462 C 0.3165 -0.24971 0.30678 -0.25433 0.29671 -0.2578 C 0.28941 -0.26427 0.28178 -0.26682 0.27379 -0.27075 C 0.25955 -0.27792 0.24584 -0.28763 0.23108 -0.29271 C 0.21337 -0.29919 0.23143 -0.2911 0.21632 -0.29711 C 0.21129 -0.29919 0.20157 -0.30381 0.20157 -0.30381 C 0.19219 -0.31237 0.17674 -0.31815 0.16563 -0.32092 C 0.154 -0.32855 0.1632 -0.3237 0.14584 -0.32763 C 0.12726 -0.33179 0.11042 -0.33849 0.09167 -0.34057 C 0.00139 -0.33988 -0.08246 -0.34034 -0.17048 -0.33202 C -0.18142 -0.32994 -0.19114 -0.32555 -0.20173 -0.32323 C -0.21458 -0.31745 -0.22795 -0.31352 -0.24097 -0.30797 C -0.25208 -0.29826 -0.23802 -0.30936 -0.25746 -0.30127 C -0.26423 -0.29873 -0.27031 -0.29364 -0.27708 -0.29063 C -0.28402 -0.28416 -0.29027 -0.28162 -0.29843 -0.27953 C -0.33211 -0.25664 -0.37326 -0.22381 -0.38854 -0.17503 C -0.39305 -0.16092 -0.39479 -0.14566 -0.3967 -0.1311 C -0.39635 -0.09688 -0.39635 -0.06266 -0.39513 -0.02867 C -0.39479 -0.01919 -0.39184 -0.00925 -0.3901 -1.79191E-6 C -0.38437 0.03052 -0.37777 0.06012 -0.36892 0.08948 C -0.3651 0.10197 -0.35972 0.11237 -0.35572 0.1244 C -0.35069 0.13943 -0.34496 0.15307 -0.3394 0.1681 C -0.33454 0.18104 -0.33246 0.19214 -0.32465 0.20301 C -0.31822 0.22405 -0.30729 0.24578 -0.2934 0.25966 C -0.28628 0.27815 -0.27413 0.29203 -0.26388 0.30775 C -0.24982 0.32902 -0.23489 0.34844 -0.21805 0.36648 C -0.21527 0.36948 -0.21128 0.37064 -0.20815 0.37318 C -0.19756 0.3822 -0.18993 0.39052 -0.17708 0.39492 C -0.16857 0.40255 -0.16371 0.40185 -0.15243 0.4037 C -0.12621 0.40324 -0.1 0.40301 -0.07378 0.40139 C -0.04375 0.4 -0.01371 0.39284 0.01632 0.39052 C 0.03542 0.38544 0.01216 0.39122 0.04584 0.38613 C 0.06632 0.38336 0.08542 0.37526 0.1066 0.37318 C 0.13646 0.36324 0.16615 0.34983 0.19653 0.34474 C 0.21424 0.33341 0.22396 0.33272 0.24098 0.32509 C 0.25764 0.31792 0.27396 0.30983 0.29011 0.30104 C 0.30191 0.29503 0.31511 0.29018 0.32622 0.28139 C 0.34619 0.26613 0.33125 0.27723 0.34254 0.26197 C 0.35105 0.25018 0.36285 0.23885 0.37205 0.22914 C 0.37483 0.22613 0.37622 0.22151 0.37865 0.21827 C 0.38004 0.21642 0.38212 0.21573 0.38351 0.21388 C 0.39254 0.20185 0.38507 0.20902 0.39185 0.1963 C 0.3948 0.19052 0.39862 0.18613 0.40157 0.18104 C 0.404 0.17203 0.40799 0.16578 0.41303 0.15931 C 0.41632 0.1422 0.41233 0.15746 0.42292 0.13758 C 0.43039 0.12324 0.43698 0.10729 0.44254 0.09156 C 0.44549 0.07307 0.45209 0.05665 0.4573 0.03931 C 0.45938 0.03191 0.45938 0.02497 0.4606 0.01711 C 0.46094 0.0148 0.46198 0.01295 0.46233 0.01064 C 0.46355 0.0037 0.46459 -0.00393 0.46563 -0.0111 C 0.46615 -0.01503 0.46719 -0.02196 0.46719 -0.02196 C 0.4691 -0.07537 0.47882 -0.1556 0.45244 -0.20323 C 0.44705 -0.22543 0.425 -0.2511 0.41146 -0.26636 C 0.40539 -0.27329 0.40678 -0.26844 0.4 -0.27745 C 0.39185 -0.28855 0.38525 -0.30427 0.37379 -0.30797 C 0.36494 -0.32393 0.35122 -0.33133 0.34098 -0.3452 C 0.33316 -0.35537 0.33733 -0.35237 0.32952 -0.3563 C 0.31719 -0.37248 0.30608 -0.38959 0.28855 -0.39514 C 0.28143 -0.40462 0.27066 -0.41156 0.2606 -0.41479 C 0.25313 -0.4215 0.2448 -0.42127 0.23612 -0.42358 C 0.17171 -0.42266 0.11806 -0.42266 0.0573 -0.41711 C 0.01216 -0.40601 -0.08038 -0.40832 -0.08038 -0.40832 C -0.11388 -0.4037 -0.1467 -0.39584 -0.18038 -0.39329 C -0.20763 -0.38451 -0.23611 -0.38127 -0.26388 -0.3778 C -0.27361 -0.37387 -0.28333 -0.36971 -0.2934 -0.36716 C -0.30607 -0.35884 -0.31944 -0.35375 -0.33107 -0.34312 C -0.33993 -0.33479 -0.346 -0.32531 -0.35572 -0.31884 C -0.36024 -0.30982 -0.36684 -0.30543 -0.37222 -0.29711 C -0.37621 -0.2911 -0.37986 -0.28416 -0.38368 -0.27745 C -0.39392 -0.25965 -0.40364 -0.24115 -0.41319 -0.22289 C -0.41961 -0.21063 -0.42413 -0.19745 -0.43125 -0.18566 C -0.43298 -0.17849 -0.43645 -0.17179 -0.43767 -0.16393 C -0.4394 -0.15306 -0.4394 -0.14196 -0.44097 -0.1311 C -0.43958 -0.10011 -0.43854 -0.02289 -0.42135 0.01064 C -0.41979 0.02405 -0.4184 0.03145 -0.41475 0.04347 C -0.41319 0.0622 -0.41024 0.08255 -0.40486 0.10035 C -0.40295 0.11954 -0.39739 0.13596 -0.3934 0.15492 C -0.38993 0.17133 -0.38767 0.19052 -0.38038 0.20509 C -0.37777 0.2185 -0.37361 0.22983 -0.36892 0.24232 C -0.36458 0.25341 -0.36996 0.24393 -0.36562 0.25758 C -0.36493 0.25966 -0.36319 0.26151 -0.36232 0.26405 C -0.36024 0.2696 -0.35972 0.27607 -0.35746 0.28139 C -0.35243 0.29341 -0.34635 0.30474 -0.34097 0.3163 C -0.3269 0.34659 -0.34149 0.33156 -0.32951 0.34266 C -0.32552 0.35931 -0.31475 0.37272 -0.30659 0.38613 C -0.29635 0.4037 -0.28559 0.42659 -0.26892 0.43422 C -0.246 0.45596 -0.26753 0.43746 -0.24913 0.44948 C -0.24635 0.45133 -0.24357 0.45341 -0.24097 0.45596 C -0.23906 0.45781 -0.23802 0.46104 -0.23611 0.46266 C -0.22447 0.47237 -0.20972 0.47677 -0.1967 0.48 C -0.17934 0.48948 -0.16458 0.49457 -0.14583 0.49781 C -0.12361 0.5059 -0.10173 0.51052 -0.07864 0.51307 C -0.03177 0.52833 0.0191 0.51538 0.06719 0.51075 C 0.07483 0.50937 0.08247 0.50844 0.09011 0.50636 C 0.09358 0.50544 0.09671 0.50312 0.1 0.50197 C 0.10521 0.50012 0.11077 0.49919 0.11632 0.49781 C 0.1191 0.49711 0.12466 0.49549 0.12466 0.49549 C 0.13594 0.48763 0.14862 0.48995 0.1606 0.4844 C 0.18264 0.47492 0.20469 0.46336 0.22622 0.45156 C 0.24011 0.4444 0.25209 0.43029 0.26563 0.42104 C 0.27344 0.41596 0.28091 0.41388 0.28855 0.4081 C 0.29566 0.40232 0.30226 0.39561 0.3099 0.39052 C 0.32223 0.38266 0.33525 0.37665 0.34757 0.36879 C 0.35886 0.36139 0.37032 0.35052 0.38039 0.34035 C 0.39132 0.32948 0.38455 0.33341 0.39341 0.32948 C 0.40678 0.31214 0.42292 0.29896 0.43768 0.2837 C 0.44497 0.27607 0.45174 0.26729 0.45903 0.25966 C 0.47223 0.24578 0.48178 0.22706 0.49514 0.21388 C 0.49671 0.21018 0.4981 0.20648 0.5 0.20301 C 0.50244 0.19815 0.50573 0.19422 0.50816 0.18983 C 0.51181 0.18266 0.51372 0.17156 0.51632 0.1637 C 0.51737 0.1607 0.51875 0.15792 0.51962 0.15492 C 0.52101 0.14937 0.52292 0.13758 0.52292 0.13758 C 0.5224 0.10914 0.5224 0.0807 0.52136 0.05226 C 0.52119 0.04601 0.51771 0.0407 0.51632 0.03492 C 0.51372 0.02405 0.51337 0.01272 0.5099 0.00185 C 0.50278 -0.01942 0.4948 -0.04069 0.48681 -0.06127 C 0.48143 -0.07537 0.48507 -0.06797 0.48195 -0.08092 C 0.47639 -0.10358 0.48143 -0.08231 0.47535 -0.09849 C 0.47188 -0.10728 0.47032 -0.11792 0.46719 -0.1267 C 0.45921 -0.15052 0.44896 -0.17433 0.43941 -0.19653 C 0.43698 -0.20208 0.43351 -0.20624 0.43108 -0.21179 C 0.42848 -0.21826 0.42744 -0.22543 0.42466 -0.23144 C 0.42344 -0.23445 0.42101 -0.2356 0.41962 -0.23815 C 0.41389 -0.24878 0.40938 -0.26011 0.4033 -0.27075 C 0.39862 -0.27907 0.39653 -0.28925 0.39011 -0.29479 C 0.38681 -0.30081 0.38403 -0.30728 0.38039 -0.31237 C 0.37848 -0.31514 0.3757 -0.3163 0.37379 -0.31884 C 0.36546 -0.32994 0.35782 -0.34289 0.34914 -0.35399 C 0.3474 -0.3563 0.33664 -0.36439 0.33612 -0.36462 C 0.33039 -0.36994 0.32535 -0.37734 0.31962 -0.38219 C 0.31667 -0.38474 0.31303 -0.38474 0.3099 -0.38659 C 0.30174 -0.39144 0.29566 -0.39699 0.28681 -0.39977 C 0.27587 -0.40716 0.26441 -0.40901 0.25244 -0.41271 C 0.24462 -0.41526 0.23716 -0.42011 0.22952 -0.42358 C 0.22257 -0.42659 0.21528 -0.4252 0.20816 -0.42589 C 0.18264 -0.43237 0.16025 -0.43121 0.13282 -0.43237 C 0.0606 -0.43167 -0.01145 -0.43144 -0.08368 -0.43029 C -0.09739 -0.43005 -0.11093 -0.4289 -0.12465 -0.42797 C -0.14427 -0.42659 -0.18368 -0.42358 -0.18368 -0.42358 C -0.20138 -0.41595 -0.22118 -0.41456 -0.2394 -0.41063 C -0.24809 -0.4067 -0.25694 -0.40115 -0.26562 -0.39745 C -0.26875 -0.39607 -0.27222 -0.3963 -0.27534 -0.39514 C -0.27864 -0.39399 -0.28524 -0.39098 -0.28524 -0.39098 C -0.29322 -0.38381 -0.31319 -0.37988 -0.31319 -0.37988 C -0.32239 -0.37248 -0.33246 -0.36832 -0.3427 -0.36462 C -0.3559 -0.35214 -0.34965 -0.35514 -0.36059 -0.35167 C -0.37031 -0.34312 -0.38125 -0.33572 -0.3901 -0.32531 C -0.39583 -0.31861 -0.39965 -0.31075 -0.40486 -0.30381 C -0.40746 -0.29063 -0.41197 -0.27953 -0.41805 -0.2689 C -0.42343 -0.24716 -0.43125 -0.22682 -0.43767 -0.20531 C -0.43888 -0.20092 -0.43975 -0.19653 -0.44097 -0.19214 C -0.44305 -0.18474 -0.44756 -0.1704 -0.44756 -0.1704 C -0.44878 -0.15468 -0.44809 -0.15399 -0.45086 -0.14196 C -0.4519 -0.13757 -0.45312 -0.13341 -0.45416 -0.12901 C -0.45468 -0.1267 -0.45572 -0.12231 -0.45572 -0.12231 C -0.45625 -0.11584 -0.45677 -0.10913 -0.45746 -0.10266 C -0.45833 -0.0941 -0.46059 -0.07653 -0.46059 -0.07653 C -0.45989 -0.03792 -0.46354 0.01919 -0.45243 0.06104 C -0.4493 0.11815 -0.44409 0.17596 -0.44097 0.23353 C -0.44149 0.27561 -0.4427 0.31792 -0.4427 0.36 C -0.4427 0.39099 -0.44513 0.45388 -0.42951 0.4844 C -0.42343 0.4807 -0.41753 0.47746 -0.41145 0.47353 C -0.40486 0.46035 -0.40399 0.44486 -0.4 0.42983 C -0.39809 0.40625 -0.396 0.38035 -0.3901 0.35792 C -0.38819 0.31746 -0.3868 0.27122 -0.37534 0.23353 C -0.37187 0.18521 -0.37465 0.13411 -0.36718 0.08717 C -0.36493 0.04902 -0.36215 0.0118 -0.36059 -0.02636 C -0.3592 -0.05942 -0.35902 -0.10196 -0.35416 -0.13549 C -0.3526 -0.18451 -0.35104 -0.23283 -0.34913 -0.28162 C -0.34722 -0.32994 -0.35173 -0.31144 -0.34427 -0.33641 C -0.3427 -0.34751 -0.34045 -0.35838 -0.33767 -0.36901 C -0.3309 -0.36601 -0.33229 -0.36763 -0.32621 -0.35815 C -0.32274 -0.3526 -0.31649 -0.34057 -0.31649 -0.34057 C -0.31458 -0.32832 -0.31093 -0.31699 -0.30659 -0.30566 C -0.30503 -0.29572 -0.30312 -0.28555 -0.30173 -0.27537 C -0.30138 -0.14358 -0.30121 -0.01179 -0.3 0.12 C -0.29965 0.16948 -0.29791 0.21896 -0.2967 0.26844 C -0.29652 0.28648 -0.29444 0.30474 -0.2934 0.32301 C -0.29114 0.36393 -0.28732 0.45758 -0.25746 0.4844 C -0.24774 0.48116 -0.24184 0.47122 -0.23437 0.46266 C -0.22864 0.45596 -0.2243 0.45341 -0.21961 0.44509 C -0.20868 0.42659 -0.22135 0.44116 -0.20815 0.42775 C -0.2052 0.41966 -0.20121 0.41203 -0.19843 0.4037 C -0.196 0.39677 -0.19513 0.38844 -0.19184 0.38174 C -0.18958 0.37758 -0.18524 0.36879 -0.18524 0.36879 C -0.18368 0.35815 -0.18159 0.35052 -0.17864 0.34035 C -0.17222 0.28648 -0.17013 0.23122 -0.16718 0.17665 C -0.16597 0.15307 -0.16388 0.10682 -0.16388 0.10682 C -0.16284 0.06428 -0.16128 0.02266 -0.15902 -0.01965 C -0.15798 -0.0763 -0.15503 -0.13179 -0.15086 -0.18774 C -0.15 -0.19884 -0.14565 -0.20763 -0.14427 -0.21873 C -0.14236 -0.23491 -0.14201 -0.2511 -0.13767 -0.26636 C -0.13628 -0.28208 -0.13506 -0.29526 -0.13107 -0.31005 C -0.13003 -0.31445 -0.13107 -0.32115 -0.12795 -0.32323 C -0.12586 -0.32462 -0.12361 -0.32624 -0.12135 -0.32763 C -0.11562 -0.33896 -0.12118 -0.3304 -0.11145 -0.33849 C -0.10746 -0.34173 -0.1 -0.34936 -0.1 -0.34936 C -0.08645 -0.33618 -0.07934 -0.3193 -0.07048 -0.30127 C -0.06909 -0.29572 -0.06875 -0.28948 -0.06718 -0.28393 C -0.06649 -0.28138 -0.06475 -0.28 -0.06388 -0.27745 C -0.0625 -0.27399 -0.06163 -0.27029 -0.06059 -0.26636 C -0.05746 -0.25456 -0.0559 -0.243 -0.05243 -0.23144 C -0.04895 -0.20763 -0.04861 -0.18381 -0.04756 -0.15977 C -0.04843 -0.05017 -0.0519 0.05526 -0.05416 0.1637 C -0.05364 0.25596 -0.06875 0.40995 -0.04097 0.51746 C -0.01076 0.5059 0.00365 0.47977 0.02466 0.45156 C 0.02865 0.43538 0.03785 0.4222 0.04254 0.40578 C 0.04462 0.38983 0.04688 0.37341 0.05087 0.35792 C 0.05278 0.33573 0.05469 0.31492 0.05573 0.29249 C 0.05504 0.17688 0.05365 0.06428 0.05087 -0.05063 C 0.05122 -0.07468 0.04514 -0.17179 0.0606 -0.21179 C 0.06407 -0.23445 0.06823 -0.25572 0.07379 -0.27745 C 0.07518 -0.29017 0.07778 -0.29919 0.08178 -0.31005 C 0.08438 -0.33479 0.08976 -0.36971 0.1099 -0.3778 C 0.11268 -0.37711 0.11563 -0.37757 0.11806 -0.37572 C 0.13021 -0.36693 0.13785 -0.33734 0.14584 -0.32092 C 0.14862 -0.30335 0.15261 -0.28624 0.15573 -0.2689 C 0.15504 -0.19329 0.15764 -0.13896 0.1507 -0.07214 C 0.14896 -0.0541 0.14601 -0.03584 0.1441 -0.01757 C 0.14306 -0.00508 0.1408 0.01966 0.1408 0.01966 C 0.13976 0.04879 0.1375 0.07746 0.13612 0.10682 C 0.1349 0.17203 0.1283 0.25665 0.13612 0.32301 C 0.1375 0.35492 0.14046 0.3822 0.1474 0.41249 C 0.15296 0.43561 0.15955 0.45919 0.17535 0.47353 C 0.17865 0.47237 0.1823 0.47168 0.18525 0.46914 C 0.19532 0.46035 0.20469 0.43723 0.20973 0.42336 C 0.21164 0.41341 0.21494 0.4044 0.21806 0.39492 C 0.22014 0.38914 0.22466 0.37758 0.22466 0.37758 C 0.22674 0.36555 0.22813 0.35422 0.23108 0.34266 C 0.23507 0.28555 0.22987 0.34659 0.23612 0.30104 C 0.2375 0.29087 0.23941 0.27052 0.23941 0.27052 C 0.24202 0.21411 0.24775 0.15862 0.25087 0.1022 C 0.25244 0.04625 0.25504 -0.00994 0.2573 -0.06566 C 0.2599 -0.13179 0.26112 -0.19722 0.27049 -0.26219 C 0.27188 -0.283 0.27327 -0.3052 0.27709 -0.32531 C 0.27726 -0.32601 0.27935 -0.33919 0.28039 -0.34057 C 0.28542 -0.34728 0.29341 -0.34867 0.3 -0.35167 C 0.3033 -0.35352 0.3099 -0.3563 0.3099 -0.3563 C 0.32882 -0.35214 0.33108 -0.35399 0.34254 -0.33849 C 0.34306 -0.33641 0.34358 -0.3341 0.34428 -0.33202 C 0.34514 -0.32971 0.34671 -0.32786 0.34757 -0.32531 C 0.34844 -0.32254 0.34844 -0.31953 0.34914 -0.31676 C 0.35 -0.31375 0.35139 -0.31098 0.35244 -0.30797 C 0.35296 -0.30173 0.35348 -0.29479 0.35417 -0.28855 C 0.35452 -0.28555 0.35539 -0.28254 0.35573 -0.27953 C 0.35695 -0.27029 0.35903 -0.2511 0.35903 -0.2511 C 0.35851 -0.22497 0.35816 -0.19861 0.3573 -0.17248 C 0.35678 -0.15722 0.35313 -0.14196 0.35087 -0.1267 C 0.34757 -0.1052 0.34653 -0.08323 0.34428 -0.06127 C 0.34219 -0.04092 0.33994 -0.02034 0.33768 -1.79191E-6 C 0.33664 0.01018 0.33438 0.03052 0.33438 0.03052 C 0.3323 0.06682 0.33108 0.10336 0.32952 0.13966 C 0.329 0.20232 0.32778 0.26474 0.32778 0.3274 C 0.32778 0.34729 0.31702 0.42729 0.33941 0.45596 C 0.34185 0.46613 0.34844 0.47492 0.35417 0.48232 C 0.35799 0.4807 0.36216 0.48047 0.36563 0.47815 C 0.375 0.47168 0.38021 0.45781 0.38855 0.44948 C 0.39358 0.43931 0.40157 0.43052 0.40487 0.41896 C 0.40973 0.40255 0.41632 0.38729 0.42136 0.37087 C 0.42292 0.3607 0.425 0.35469 0.42778 0.34474 C 0.43039 0.33526 0.43143 0.32578 0.43438 0.3163 C 0.44132 0.21133 0.43698 0.10682 0.43108 0.00185 C 0.4316 -0.06219 0.42362 -0.17387 0.43768 -0.25364 C 0.43941 -0.27792 0.4408 -0.30543 0.44914 -0.32763 C 0.44966 -0.33133 0.44966 -0.33526 0.45087 -0.33849 C 0.45296 -0.34404 0.45903 -0.35399 0.45903 -0.35399 C 0.46129 -0.36323 0.46546 -0.36462 0.47205 -0.36901 C 0.47587 -0.38358 0.47066 -0.36971 0.47865 -0.3778 C 0.48021 -0.37942 0.48091 -0.38219 0.48195 -0.38427 C 0.48664 -0.40416 0.48369 -0.37248 0.48351 -0.37133 C 0.48247 -0.35768 0.48125 -0.34543 0.47865 -0.33202 C 0.475 -0.28092 0.47535 -0.24971 0.47709 -0.19005 C 0.47778 -0.1674 0.48316 -0.1452 0.48525 -0.12231 C 0.48698 -0.10266 0.48542 -0.11052 0.48855 -0.09849 C 0.49098 -0.07214 0.49115 -0.04578 0.49341 -0.01965 C 0.4941 -0.01179 0.49428 -0.00347 0.49514 0.0044 C 0.49584 0.0118 0.49827 0.02613 0.49827 0.02613 C 0.50053 0.07492 0.50695 0.12324 0.5099 0.17249 C 0.50938 0.20879 0.50955 0.24509 0.50816 0.28139 C 0.50799 0.2874 0.50435 0.31284 0.5033 0.32301 C 0.50278 0.32879 0.50244 0.33457 0.50157 0.34035 C 0.50087 0.34474 0.49827 0.35353 0.49827 0.35353 C 0.49688 0.36578 0.4948 0.37919 0.49011 0.39052 C 0.4882 0.39538 0.48351 0.4037 0.48351 0.4037 C 0.48021 0.41711 0.47657 0.43099 0.47049 0.44301 C 0.46563 0.46405 0.45608 0.47422 0.44254 0.4844 C 0.43646 0.49711 0.42362 0.50451 0.41303 0.50867 C 0.39237 0.51677 0.36893 0.52093 0.34757 0.52393 C 0.32032 0.52324 0.29289 0.52301 0.26563 0.52162 C 0.23473 0.52023 0.20504 0.50544 0.17535 0.49549 C 0.14827 0.48625 0.1198 0.47931 0.09341 0.46682 C 0.06962 0.45573 0.04844 0.43815 0.02622 0.42336 C 0.02136 0.42012 0.01615 0.4185 0.01146 0.41457 C 0.00244 0.40763 -0.00503 0.39607 -0.01475 0.39052 C -0.02482 0.38521 -0.02847 0.38359 -0.03767 0.37526 C -0.0559 0.35931 -0.06805 0.33388 -0.08368 0.31422 C -0.0993 0.29457 -0.11631 0.27376 -0.13281 0.25526 C -0.13645 0.25133 -0.13802 0.24486 -0.14097 0.24 C -0.15329 0.22012 -0.16649 0.2007 -0.17864 0.18104 C -0.18697 0.1674 -0.19635 0.15492 -0.20486 0.14174 L -0.20486 0.14174 C -0.20763 0.13665 -0.21076 0.13156 -0.21319 0.12648 C -0.21614 0.12 -0.21822 0.11307 -0.22135 0.10682 C -0.22743 0.09457 -0.23506 0.08393 -0.24097 0.07191 C -0.24288 0.06775 -0.24427 0.06336 -0.24583 0.05896 C -0.24704 0.05526 -0.24756 0.05133 -0.24913 0.04786 C -0.26388 0.01665 -0.24288 0.07307 -0.25902 0.03052 C -0.2684 0.00532 -0.27656 -0.02011 -0.28854 -0.04393 C -0.29461 -0.06797 -0.30451 -0.08994 -0.31145 -0.11375 C -0.3144 -0.12393 -0.31684 -0.13433 -0.31961 -0.14451 C -0.32065 -0.14774 -0.32326 -0.14982 -0.32465 -0.15306 C -0.3309 -0.16647 -0.33402 -0.18219 -0.3394 -0.19653 C -0.34201 -0.2141 -0.34809 -0.23098 -0.35416 -0.2467 C -0.35729 -0.26427 -0.36111 -0.28115 -0.36718 -0.29711 C -0.3677 -0.30081 -0.36788 -0.30474 -0.36892 -0.30797 C -0.36961 -0.31052 -0.37152 -0.3119 -0.37222 -0.31445 C -0.37378 -0.32092 -0.37378 -0.32763 -0.37534 -0.3341 C -0.3743 -0.36323 -0.3776 -0.39792 -0.35243 -0.40832 C -0.34114 -0.41849 -0.33697 -0.41873 -0.32291 -0.4215 C -0.30989 -0.42057 -0.29635 -0.42266 -0.28368 -0.41711 C -0.2644 -0.40878 -0.24947 -0.38312 -0.23767 -0.36254 C -0.23663 -0.35815 -0.23576 -0.35375 -0.23437 -0.34936 C -0.2335 -0.34705 -0.23177 -0.34566 -0.23107 -0.34312 C -0.22951 -0.33757 -0.22934 -0.3311 -0.22795 -0.32531 C -0.22638 -0.31884 -0.22291 -0.30566 -0.22291 -0.30566 C -0.22395 -0.2719 -0.21822 -0.2437 -0.23611 -0.22081 C -0.24427 -0.19884 -0.26128 -0.18751 -0.27708 -0.17688 C -0.28315 -0.17271 -0.28125 -0.17086 -0.28854 -0.16832 C -0.29565 -0.16531 -0.30295 -0.16485 -0.30989 -0.16162 C -0.32899 -0.16393 -0.34965 -0.16023 -0.36718 -0.1704 C -0.37152 -0.17294 -0.37465 -0.17849 -0.37864 -0.18127 C -0.38906 -0.18913 -0.40052 -0.19676 -0.41145 -0.20323 C -0.41649 -0.21179 -0.421 -0.21526 -0.42465 -0.22497 C -0.42413 -0.23653 -0.42517 -0.24855 -0.42291 -0.25988 C -0.42048 -0.27237 -0.40607 -0.28393 -0.4 -0.29063 C -0.39305 -0.29826 -0.38541 -0.30936 -0.37708 -0.31445 C -0.35798 -0.32693 -0.33576 -0.34057 -0.31475 -0.3452 C -0.31041 -0.34427 -0.30607 -0.3452 -0.30173 -0.34312 C -0.29409 -0.33919 -0.27031 -0.31838 -0.26562 -0.31005 C -0.25086 -0.2837 -0.24704 -0.24347 -0.24427 -0.21179 C -0.24479 -0.19005 -0.24444 -0.16832 -0.24583 -0.14636 C -0.246 -0.14381 -0.24843 -0.14219 -0.24913 -0.14011 C -0.25381 -0.12439 -0.25625 -0.1082 -0.26562 -0.09618 C -0.27256 -0.07792 -0.26475 -0.09503 -0.27378 -0.08323 C -0.27517 -0.08138 -0.27569 -0.07838 -0.27708 -0.07653 C -0.28489 -0.06612 -0.29444 -0.06104 -0.30486 -0.05688 C -0.30989 -0.05503 -0.31458 -0.05248 -0.31961 -0.05063 C -0.32586 -0.04832 -0.33767 -0.04393 -0.33767 -0.04393 C -0.34409 -0.03676 -0.35486 -0.02566 -0.35902 -0.01757 C -0.36232 -0.0111 -0.36562 -0.00439 -0.36892 0.00185 C -0.37048 0.00509 -0.37378 0.01064 -0.37378 0.01064 C -0.3769 0.02821 -0.37309 0.01203 -0.37864 0.02613 C -0.3835 0.03862 -0.38611 0.05388 -0.38854 0.06729 C -0.3875 0.09203 -0.38663 0.117 -0.38524 0.14174 C -0.38437 0.15792 -0.37048 0.18867 -0.36388 0.20301 C -0.36197 0.21411 -0.3552 0.22983 -0.34913 0.23792 C -0.3427 0.25457 -0.33211 0.26706 -0.32135 0.27931 C -0.30954 0.29272 -0.29809 0.30914 -0.28368 0.31862 C -0.25555 0.33758 -0.22621 0.34081 -0.19513 0.34266 C -0.14375 0.34151 -0.10434 0.34359 -0.05746 0.33596 C -0.01076 0.31492 0.03803 0.30035 0.07848 0.26197 C 0.09462 0.24648 0.11476 0.22983 0.12622 0.2074 C 0.13941 0.18104 0.14341 0.15168 0.1507 0.12208 C 0.15365 0.08509 0.15834 0.04671 0.1474 0.01064 C 0.14289 -0.02474 0.14914 0.01549 0.14254 -0.0111 C 0.14046 -0.01873 0.14167 -0.02774 0.13941 -0.03491 C 0.1375 -0.04138 0.12171 -0.07375 0.11962 -0.07653 C 0.11146 -0.0874 0.10122 -0.09688 0.09167 -0.1052 C 0.08386 -0.11214 0.07587 -0.11977 0.06719 -0.12485 C 0.06494 -0.12578 0.06268 -0.12763 0.0606 -0.12901 C 0.05747 -0.1304 0.05087 -0.13341 0.05087 -0.13341 C 0.03178 -0.14982 0.00591 -0.15468 -0.01649 -0.15722 C -0.03559 -0.15584 -0.05486 -0.15653 -0.07378 -0.15306 C -0.0776 -0.15214 -0.08003 -0.14612 -0.08368 -0.14451 C -0.09149 -0.14104 -0.0993 -0.13849 -0.10659 -0.13341 C -0.11336 -0.12832 -0.11909 -0.12138 -0.12621 -0.11815 C -0.13402 -0.10266 -0.12378 -0.11977 -0.13611 -0.10959 C -0.13888 -0.10728 -0.14045 -0.10358 -0.1427 -0.10057 C -0.14583 -0.08693 -0.14218 -0.10104 -0.14913 -0.08555 C -0.15312 -0.0763 -0.15503 -0.06774 -0.15902 -0.05919 C -0.16805 -0.02196 -0.1644 0.02428 -0.15416 0.06104 C -0.15156 0.07099 -0.14444 0.09341 -0.14097 0.10035 C -0.13888 0.10474 -0.13437 0.11353 -0.13437 0.11353 C -0.13142 0.12578 -0.13506 0.11445 -0.12795 0.12648 C -0.11753 0.14451 -0.11111 0.15492 -0.0967 0.16578 C -0.09357 0.1681 -0.09027 0.17064 -0.08697 0.17249 C -0.08385 0.17411 -0.07708 0.17665 -0.07708 0.17665 C -0.05954 0.17596 -0.04201 0.17642 -0.02465 0.17457 C -0.0217 0.17411 -0.01284 0.1674 -0.00989 0.16578 C -0.00034 0.16 0.01129 0.15237 0.02136 0.14844 C 0.02848 0.14197 0.03438 0.13341 0.04098 0.12648 C 0.04514 0.12185 0.05417 0.11353 0.05417 0.11353 C 0.06268 0.09573 0.06823 0.0763 0.07379 0.05665 C 0.07709 0.02405 0.07726 -0.01919 0.0573 -0.04393 C 0.05209 -0.04994 0.04619 -0.05549 0.04098 -0.06127 C 0.03369 -0.06913 0.03594 -0.06705 0.02778 -0.07029 C 0.01476 -0.08069 0.01285 -0.07884 -0.00486 -0.08092 C -0.02083 -0.07977 -0.02847 -0.08138 -0.04097 -0.07653 C -0.046 -0.07468 -0.05572 -0.07029 -0.05572 -0.07029 C -0.06354 -0.05942 -0.07031 -0.04508 -0.07378 -0.03075 C -0.07847 0.00925 -0.0743 0.04833 -0.04583 0.06729 C -0.03993 0.06682 -0.03368 0.06729 -0.02795 0.06544 C -0.02638 0.06474 -0.01302 0.04833 -0.01145 0.04578 C -0.0085 0.04093 -0.00607 0.03561 -0.00329 0.03052 C -0.00173 0.02752 0.00157 0.02174 0.00157 0.02174 C 0.00643 0.0037 -0.00052 0.02775 0.0066 0.00856 C 0.0073 0.00625 0.00938 0.0037 0.00816 0.00185 C 0.00625 -0.00069 0.00278 0.00047 -4.72222E-6 -1.79191E-6 Z " pathEditMode="relative" ptsTypes="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">
                                      <p:cBhvr>
                                        <p:cTn id="16" dur="4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11111E-6 3.00578E-6 C 0.00469 -0.02335 0.02223 -0.03283 0.03785 -0.03931 C 0.04601 -0.03862 0.05435 -0.03908 0.06233 -0.03723 C 0.06997 -0.03561 0.07622 -0.02151 0.08039 -0.01318 C 0.08265 -0.00416 0.08629 0.00508 0.09029 0.01295 C 0.09081 0.01526 0.09098 0.01757 0.09185 0.01965 C 0.09376 0.02428 0.09844 0.0326 0.09844 0.0326 C 0.10122 0.04416 0.0981 0.03514 0.10504 0.04578 C 0.11164 0.05595 0.11442 0.06219 0.12466 0.06543 C 0.14497 0.06335 0.14115 0.06358 0.15574 0.05665 C 0.16094 0.04994 0.16702 0.04763 0.17223 0.04138 C 0.17883 0.03352 0.18525 0.02497 0.19029 0.01526 C 0.19324 -0.00162 0.2007 -0.01642 0.20834 -0.03052 C 0.21494 -0.04278 0.22258 -0.05549 0.23456 -0.05896 C 0.24688 -0.06243 0.26042 -0.06659 0.27223 -0.07214 C 0.28265 -0.07122 0.29515 -0.0763 0.30331 -0.06775 C 0.30556 -0.0652 0.30869 -0.05526 0.3099 -0.05249 C 0.31511 -0.04116 0.31841 -0.03237 0.32136 -0.01966 C 0.3224 0.00971 0.32067 0.01503 0.32466 0.03491 C 0.33213 0.07167 0.36077 0.0911 0.38699 0.09595 C 0.41737 0.11029 0.42431 0.07514 0.44098 0.05225 C 0.44324 0.03792 0.44775 0.02404 0.45261 0.01086 C 0.454 0.00069 0.454 -0.00971 0.45574 -0.01966 C 0.45626 -0.02289 0.45817 -0.02544 0.45904 -0.02844 C 0.46702 -0.05364 0.46633 -0.06104 0.48369 -0.07653 C 0.49219 -0.08416 0.50209 -0.08856 0.51147 -0.09388 C 0.51581 -0.09642 0.52466 -0.10058 0.52466 -0.10058 C 0.53074 -0.09919 0.53699 -0.09919 0.54272 -0.09619 C 0.56025 -0.08671 0.57709 -0.05688 0.59029 -0.03931 C 0.59393 -0.02405 0.58872 -0.04231 0.59671 -0.02636 C 0.60035 -0.01919 0.60122 -0.00971 0.60504 -0.00231 C 0.61112 0.02381 0.60122 -0.01642 0.6099 0.01086 C 0.61372 0.02289 0.61494 0.0363 0.6198 0.04786 C 0.62518 0.06081 0.63976 0.08763 0.65088 0.09156 C 0.65904 0.09433 0.65539 0.09295 0.66233 0.09595 C 0.66563 0.09526 0.6691 0.09526 0.67223 0.09387 C 0.67848 0.0911 0.68143 0.08115 0.68699 0.0763 C 0.69792 0.05688 0.69376 0.06497 0.70001 0.05225 C 0.70279 0.03884 0.70747 0.02659 0.7099 0.01295 C 0.71476 -0.01388 0.7198 -0.04856 0.73785 -0.06567 C 0.74844 -0.07584 0.76303 -0.08231 0.77553 -0.0874 C 0.78699 -0.08671 0.79879 -0.08925 0.8099 -0.08532 C 0.81442 -0.0837 0.8198 -0.07214 0.8198 -0.07214 C 0.82327 -0.06081 0.82674 -0.0511 0.82952 -0.03931 C 0.83213 0.02474 0.82917 -0.01665 0.83282 0.01295 C 0.83369 0.02034 0.83178 0.03029 0.83612 0.03491 C 0.83785 0.03676 0.84046 0.0363 0.84272 0.03699 C 0.85001 0.03052 0.8639 0.0215 0.86893 0.01086 C 0.87154 0.00532 0.87553 -0.00671 0.87553 -0.00671 C 0.87692 -0.0185 0.87883 -0.03006 0.88039 -0.04162 C 0.87987 -0.07653 0.87987 -0.11145 0.87883 -0.14636 C 0.87831 -0.16486 0.86772 -0.2111 0.86077 -0.22705 C 0.8573 -0.23492 0.85591 -0.24139 0.84931 -0.24463 C 0.84202 -0.25896 0.83594 -0.26174 0.8231 -0.26428 C 0.80747 -0.27075 0.79133 -0.27006 0.77553 -0.27515 C 0.77015 -0.28208 0.76442 -0.28763 0.75904 -0.2948 C 0.75713 -0.30289 0.75296 -0.30752 0.74931 -0.31445 C 0.74706 -0.33364 0.74463 -0.34682 0.74758 -0.36694 C 0.74931 -0.37873 0.7639 -0.38821 0.77049 -0.39307 C 0.79133 -0.40833 0.81112 -0.4259 0.83456 -0.43237 C 0.84046 -0.43769 0.85417 -0.44324 0.85417 -0.44324 C 0.86181 -0.45018 0.87154 -0.4548 0.88039 -0.4585 C 0.88855 -0.4659 0.89167 -0.47538 0.89515 -0.48694 C 0.89463 -0.4985 0.8948 -0.51029 0.89358 -0.52185 C 0.89202 -0.53596 0.88751 -0.53179 0.88369 -0.5459 C 0.87883 -0.56416 0.87032 -0.57919 0.85574 -0.58289 C 0.83456 -0.60208 0.81164 -0.59931 0.78699 -0.60255 C 0.77987 -0.60208 0.74463 -0.59815 0.73282 -0.60255 C 0.73091 -0.60324 0.73091 -0.6074 0.72952 -0.60925 C 0.72813 -0.6111 0.72622 -0.61226 0.72466 -0.61364 C 0.72188 -0.62497 0.71719 -0.63445 0.71476 -0.64625 C 0.71529 -0.65272 0.71529 -0.65942 0.7165 -0.6659 C 0.7191 -0.67954 0.73178 -0.68671 0.73942 -0.69434 C 0.74619 -0.70104 0.75088 -0.71052 0.75904 -0.71399 C 0.76129 -0.71607 0.7632 -0.71862 0.76563 -0.72046 C 0.76719 -0.72162 0.7691 -0.72139 0.77049 -0.72278 C 0.77483 -0.72763 0.77588 -0.73781 0.77709 -0.74451 C 0.77657 -0.75099 0.77692 -0.75792 0.77553 -0.76416 C 0.77431 -0.76971 0.76928 -0.77457 0.76563 -0.77734 C 0.74792 -0.79029 0.7389 -0.79168 0.71806 -0.79468 C 0.679 -0.79307 0.67726 -0.79862 0.65261 -0.78174 C 0.64862 -0.77364 0.64428 -0.76648 0.64098 -0.75769 C 0.64046 -0.75468 0.64029 -0.75168 0.63942 -0.7489 C 0.63751 -0.74289 0.63282 -0.73156 0.63282 -0.73156 C 0.62969 -0.71422 0.63351 -0.73179 0.62622 -0.71191 C 0.61858 -0.69133 0.60938 -0.66359 0.59515 -0.64856 C 0.59219 -0.64532 0.58022 -0.63399 0.57553 -0.63099 C 0.57084 -0.62798 0.56077 -0.62451 0.56077 -0.62451 C 0.55365 -0.6252 0.54636 -0.62497 0.53942 -0.62659 C 0.53751 -0.62705 0.53629 -0.62983 0.53456 -0.63099 C 0.53022 -0.63353 0.52136 -0.63769 0.52136 -0.63769 C 0.51737 -0.64555 0.51216 -0.65133 0.50834 -0.65942 C 0.50001 -0.67746 0.49688 -0.70104 0.48525 -0.71607 C 0.48299 -0.73572 0.47466 -0.75445 0.46407 -0.76856 C 0.46042 -0.7822 0.45626 -0.79029 0.44601 -0.79468 C 0.43351 -0.79399 0.42084 -0.79445 0.40834 -0.7926 C 0.40452 -0.79214 0.39046 -0.78382 0.38525 -0.78174 C 0.37709 -0.77434 0.36754 -0.77156 0.35904 -0.76416 C 0.35799 -0.76208 0.35695 -0.75977 0.35574 -0.75769 C 0.35435 -0.75538 0.35226 -0.75376 0.35088 -0.75122 C 0.34202 -0.7348 0.33629 -0.71538 0.33126 -0.69642 C 0.32518 -0.67399 0.32327 -0.63862 0.31147 -0.62012 C 0.30348 -0.60763 0.29202 -0.59908 0.28039 -0.59399 C 0.27657 -0.59468 0.27258 -0.59468 0.26893 -0.59607 C 0.26702 -0.59677 0.26581 -0.59954 0.26407 -0.60046 C 0.26199 -0.60162 0.25973 -0.60185 0.25747 -0.60255 C 0.25001 -0.61757 0.25886 -0.60301 0.24931 -0.61133 C 0.24549 -0.61457 0.24341 -0.61966 0.24098 -0.62451 C 0.23699 -0.64139 0.23195 -0.65688 0.22952 -0.67468 C 0.22744 -0.68971 0.229 -0.6844 0.22622 -0.69642 C 0.22518 -0.70081 0.2231 -0.7096 0.2231 -0.7096 C 0.22171 -0.72231 0.22067 -0.7311 0.2165 -0.74243 C 0.21563 -0.74821 0.21598 -0.75515 0.2132 -0.75977 C 0.21199 -0.76185 0.2099 -0.76255 0.20834 -0.76416 C 0.19567 -0.77688 0.18785 -0.78127 0.17223 -0.78382 C 0.15591 -0.78197 0.15279 -0.78243 0.14098 -0.77087 C 0.1415 -0.7607 0.14185 -0.75029 0.14272 -0.74012 C 0.14358 -0.73018 0.15018 -0.71515 0.15261 -0.7052 C 0.15522 -0.69503 0.15626 -0.68578 0.16077 -0.67677 C 0.1632 -0.66659 0.16181 -0.66359 0.16893 -0.65711 C 0.17917 -0.63029 0.16529 -0.66335 0.17709 -0.64416 C 0.17987 -0.63954 0.18126 -0.63376 0.18369 -0.6289 C 0.1856 -0.62104 0.18751 -0.61434 0.19029 -0.60694 C 0.19167 -0.59353 0.19358 -0.58405 0.19029 -0.56994 C 0.18838 -0.56139 0.17883 -0.56139 0.17379 -0.55908 C 0.17049 -0.55769 0.16407 -0.55468 0.16407 -0.55468 C 0.14167 -0.55584 0.12588 -0.55283 0.1066 -0.56116 C 0.09254 -0.57503 0.09098 -0.60093 0.08525 -0.6222 C 0.08143 -0.65434 0.07553 -0.69341 0.06077 -0.72046 C 0.05435 -0.73226 0.03976 -0.73966 0.02952 -0.74243 C 0.02188 -0.74752 0.01667 -0.75191 0.00834 -0.75538 C 0.004 -0.75723 -0.00485 -0.75977 -0.00485 -0.75977 C -0.02951 -0.75723 -0.02517 -0.76185 -0.03767 -0.74012 C -0.04235 -0.72046 -0.03437 -0.75099 -0.04426 -0.72486 C -0.04947 -0.71099 -0.05051 -0.69503 -0.05572 -0.68116 C -0.05781 -0.66682 -0.05954 -0.6548 -0.06058 -0.63977 C -0.05954 -0.60116 -0.06406 -0.58752 -0.05069 -0.56116 C -0.0434 -0.53087 -0.021 -0.5096 -0.00156 -0.49341 C 0.0099 -0.4837 0.01598 -0.46405 0.0231 -0.44971 C 0.02397 -0.44463 0.02622 -0.43977 0.02622 -0.43445 C 0.02622 -0.42567 0.02588 -0.41688 0.02466 -0.40833 C 0.0231 -0.39723 0.01407 -0.39237 0.00834 -0.38659 C -0.00051 -0.37781 -0.01076 -0.37364 -0.01961 -0.36463 C -0.02412 -0.35237 -0.02482 -0.33966 -0.02951 -0.32763 C -0.03003 -0.32116 -0.03107 -0.31445 -0.03107 -0.30798 C -0.03107 -0.27468 -0.0368 -0.19792 6.11111E-6 -0.18335 C 0.00157 -0.18266 0.02397 -0.17919 0.02466 -0.17919 C 0.04515 -0.18035 0.0757 -0.18775 0.09515 -0.1748 C 0.1132 -0.14983 0.08872 -0.18151 0.10504 -0.16601 C 0.1139 -0.15746 0.10904 -0.15931 0.11476 -0.15075 C 0.11841 -0.14544 0.12327 -0.14151 0.12622 -0.13549 C 0.13143 -0.12486 0.13369 -0.11815 0.13785 -0.10705 C 0.13924 -0.09734 0.14115 -0.08809 0.14272 -0.07862 C 0.14219 -0.05827 0.14879 0.02011 0.1198 0.03052 C 0.09949 0.02982 0.07917 0.03006 0.05904 0.02821 C 0.05556 0.02797 0.04931 0.02404 0.04931 0.02404 C 0.04237 0.0148 0.03351 0.00925 0.02622 3.00578E-6 C 0.0257 -0.00231 0.02535 -0.00463 0.02466 -0.00671 C 0.02379 -0.00971 0.02206 -0.01226 0.02136 -0.01526 C 0.02049 -0.01873 0.02049 -0.02266 0.0198 -0.02636 C 0.01945 -0.02867 0.01858 -0.03075 0.01806 -0.03283 C 0.01598 -0.05619 0.01511 -0.05757 0.01806 -0.0874 C 0.0191 -0.09734 0.02779 -0.1096 0.03126 -0.11584 C 0.03942 -0.13041 0.04983 -0.14197 0.06077 -0.15283 C 0.07379 -0.16578 0.08699 -0.18266 0.10331 -0.18775 C 0.11077 -0.19422 0.1198 -0.19538 0.12796 -0.20093 C 0.14272 -0.19954 0.15747 -0.19838 0.17223 -0.19653 C 0.18022 -0.19538 0.18838 -0.18937 0.19671 -0.18775 C 0.21233 -0.17411 0.19202 -0.19099 0.2066 -0.18127 C 0.21355 -0.17665 0.21615 -0.16856 0.22136 -0.16162 C 0.22275 -0.15977 0.22483 -0.15908 0.22622 -0.15723 C 0.23299 -0.14729 0.23924 -0.12994 0.24758 -0.12231 C 0.26268 -0.08971 0.28647 -0.0844 0.3132 -0.08093 C 0.34966 -0.08301 0.38247 -0.09041 0.41806 -0.10058 C 0.42518 -0.10682 0.43299 -0.11006 0.44098 -0.11353 C 0.45053 -0.11769 0.45608 -0.12347 0.46563 -0.12671 C 0.47779 -0.14289 0.46025 -0.12116 0.48369 -0.13989 C 0.49254 -0.14682 0.50018 -0.15862 0.5099 -0.16162 C 0.52136 -0.18428 0.50157 -0.14613 0.5198 -0.17688 C 0.52553 -0.18659 0.52883 -0.19769 0.53456 -0.2074 C 0.53629 -0.21989 0.54063 -0.23168 0.54601 -0.24231 C 0.54654 -0.24532 0.54688 -0.24833 0.54758 -0.2511 C 0.54914 -0.25711 0.55261 -0.26867 0.55261 -0.26867 C 0.55626 -0.32925 0.55713 -0.39168 0.53785 -0.44763 C 0.53351 -0.46012 0.52987 -0.47792 0.5231 -0.48902 C 0.5066 -0.51584 0.48473 -0.53549 0.46233 -0.55237 C 0.44515 -0.56532 0.43473 -0.56763 0.41476 -0.56994 C 0.35956 -0.5674 0.33577 -0.57272 0.29358 -0.55468 C 0.2849 -0.54705 0.27605 -0.54058 0.26737 -0.53272 C 0.26667 -0.53226 0.25417 -0.51538 0.25088 -0.51099 C 0.2448 -0.50289 0.24098 -0.49179 0.23612 -0.48255 C 0.23039 -0.47191 0.22865 -0.4726 0.22466 -0.46081 C 0.21667 -0.43723 0.2264 -0.45688 0.2165 -0.43885 C 0.2139 -0.42312 0.21008 -0.40925 0.20834 -0.39307 C 0.20886 -0.36902 0.20817 -0.34497 0.2099 -0.32093 C 0.21199 -0.29133 0.23178 -0.25596 0.24931 -0.24023 C 0.25226 -0.23769 0.25435 -0.2333 0.25747 -0.23145 C 0.2639 -0.22752 0.27344 -0.22798 0.28039 -0.22497 C 0.30279 -0.22567 0.32518 -0.2252 0.34758 -0.22705 C 0.35001 -0.22729 0.35174 -0.23052 0.35417 -0.23145 C 0.35956 -0.23353 0.37049 -0.23584 0.37049 -0.23584 C 0.37865 -0.24023 0.38664 -0.24393 0.39515 -0.24671 C 0.41581 -0.26382 0.4382 -0.27584 0.45574 -0.29919 C 0.46268 -0.30844 0.46546 -0.3207 0.47223 -0.32971 C 0.47622 -0.34312 0.47622 -0.35029 0.47883 -0.36463 C 0.48039 -0.37272 0.48369 -0.38035 0.48525 -0.38867 C 0.48473 -0.40324 0.4849 -0.41781 0.48369 -0.43237 C 0.48265 -0.4444 0.47605 -0.4511 0.47049 -0.4585 C 0.46806 -0.46174 0.46667 -0.46636 0.46407 -0.46937 C 0.46025 -0.47376 0.44966 -0.47653 0.44601 -0.47815 C 0.43768 -0.48185 0.42987 -0.48625 0.42136 -0.48902 C 0.36112 -0.48671 0.38404 -0.49226 0.35574 -0.48046 C 0.34914 -0.47145 0.34115 -0.4652 0.33456 -0.45642 C 0.32952 -0.437 0.32136 -0.42012 0.31806 -0.39954 C 0.31858 -0.39237 0.31858 -0.38497 0.3198 -0.37781 C 0.32136 -0.36809 0.32431 -0.36856 0.32952 -0.36255 C 0.33716 -0.35376 0.34289 -0.34705 0.35261 -0.34289 C 0.37067 -0.32648 0.38126 -0.33711 0.4099 -0.3385 C 0.4191 -0.34266 0.42709 -0.34983 0.43612 -0.35376 C 0.44792 -0.36555 0.4507 -0.37133 0.46077 -0.38428 C 0.46251 -0.39677 0.46494 -0.40925 0.46737 -0.42151 C 0.46529 -0.44694 0.46459 -0.45272 0.44931 -0.4652 C 0.44081 -0.48185 0.42831 -0.48278 0.41476 -0.48486 C 0.33056 -0.48208 0.36685 -0.48971 0.32466 -0.47168 C 0.30452 -0.45156 0.29428 -0.43769 0.29029 -0.40393 C 0.2915 -0.38266 0.28872 -0.36 0.29515 -0.34058 C 0.30487 -0.31075 0.3231 -0.28116 0.34601 -0.26867 C 0.35574 -0.24879 0.38369 -0.24971 0.40001 -0.24671 C 0.41702 -0.2474 0.43404 -0.2474 0.45088 -0.24902 C 0.46667 -0.25064 0.50574 -0.2652 0.51806 -0.28162 C 0.54098 -0.31214 0.56025 -0.35399 0.57049 -0.39515 C 0.5731 -0.40601 0.57431 -0.41711 0.57709 -0.42798 C 0.58022 -0.48231 0.57969 -0.46081 0.57709 -0.54359 C 0.57622 -0.57179 0.56494 -0.59353 0.55574 -0.61804 C 0.53508 -0.67307 0.50261 -0.70544 0.45904 -0.72486 C 0.45001 -0.72879 0.44063 -0.73526 0.43126 -0.73804 C 0.39306 -0.74937 0.35261 -0.7489 0.31476 -0.76208 C 0.26685 -0.75862 0.27101 -0.76046 0.24272 -0.7533 C 0.23126 -0.74312 0.23612 -0.74752 0.22796 -0.74012 C 0.21928 -0.73226 0.21529 -0.70705 0.21147 -0.69434 C 0.2106 -0.68162 0.20556 -0.64093 0.21476 -0.6333 C 0.21719 -0.63145 0.22761 -0.62798 0.23126 -0.62659 C 0.25261 -0.62937 0.24654 -0.62729 0.26077 -0.63977 C 0.27032 -0.65757 0.26789 -0.64902 0.27049 -0.66382 C 0.26997 -0.6696 0.27032 -0.67561 0.26893 -0.68116 C 0.26529 -0.69619 0.24949 -0.70197 0.23942 -0.7052 C 0.22518 -0.70451 0.21094 -0.70451 0.19671 -0.70312 C 0.18942 -0.70243 0.17692 -0.68231 0.17049 -0.67677 C 0.16997 -0.67468 0.1698 -0.67214 0.16893 -0.67029 C 0.16772 -0.66775 0.16494 -0.66659 0.16407 -0.66382 C 0.16268 -0.65966 0.16285 -0.65503 0.16233 -0.65064 C 0.16303 -0.63677 0.1599 -0.62081 0.16563 -0.60925 C 0.16667 -0.60717 0.16893 -0.60648 0.17049 -0.60486 C 0.17813 -0.59653 0.18213 -0.5926 0.19185 -0.5896 C 0.22223 -0.59191 0.26546 -0.58705 0.28699 -0.62451 C 0.30174 -0.68555 0.25383 -0.69549 0.2231 -0.70752 C 0.21008 -0.7126 0.19862 -0.71792 0.18525 -0.72046 C 0.16928 -0.72648 0.15608 -0.73364 0.13942 -0.73572 C 0.11199 -0.7489 0.0757 -0.73873 0.05088 -0.73804 C 0.04254 -0.73642 0.03664 -0.73457 0.02952 -0.72925 C 0.02605 -0.72671 0.02292 -0.72347 0.0198 -0.72046 C 0.01754 -0.71838 0.0132 -0.71399 0.0132 -0.71399 C 0.01147 -0.70544 0.00886 -0.69827 0.0066 -0.68994 C 0.00713 -0.67029 0.0073 -0.65064 0.00834 -0.63099 C 0.00886 -0.62197 0.01268 -0.61318 0.01476 -0.60486 C 0.01997 -0.58474 0.02483 -0.56046 0.03785 -0.5459 C 0.05279 -0.52948 0.06997 -0.52278 0.08855 -0.51746 C 0.13542 -0.52185 0.15348 -0.51399 0.18525 -0.5459 C 0.18994 -0.55838 0.19758 -0.56509 0.20174 -0.57873 C 0.20643 -0.59399 0.20365 -0.58613 0.2099 -0.60255 C 0.21268 -0.63075 0.22344 -0.68324 0.20331 -0.70081 C 0.19549 -0.71515 0.18178 -0.72347 0.16893 -0.72717 C 0.16199 -0.73341 0.15417 -0.73734 0.14601 -0.74012 C 0.14376 -0.74081 0.14167 -0.74151 0.13942 -0.74243 C 0.13612 -0.74382 0.12952 -0.74682 0.12952 -0.74682 C 0.11963 -0.74613 0.1099 -0.74567 0.10001 -0.74451 C 0.08924 -0.74312 0.07779 -0.7348 0.06737 -0.73156 C 0.05522 -0.72093 0.07119 -0.73411 0.05417 -0.72278 C 0.04115 -0.71399 0.03004 -0.70058 0.01806 -0.68994 C 0.00678 -0.67977 -0.00451 -0.67168 -0.01475 -0.65942 C -0.02291 -0.64948 -0.02881 -0.63723 -0.03437 -0.62451 C -0.03558 -0.62174 -0.03645 -0.6185 -0.03767 -0.61572 C -0.03975 -0.6111 -0.04426 -0.60255 -0.04426 -0.60255 C -0.04756 -0.58474 -0.04357 -0.60255 -0.04912 -0.58729 C -0.05485 -0.57203 -0.05833 -0.5533 -0.06215 -0.53711 C -0.06058 -0.49388 -0.06787 -0.42636 -0.03107 -0.40185 C -0.01944 -0.38081 0.00313 -0.3711 0.02136 -0.36463 C 0.03004 -0.36532 0.0389 -0.36578 0.04758 -0.36694 C 0.05435 -0.36786 0.05904 -0.37341 0.06563 -0.37549 C 0.07292 -0.38567 0.08108 -0.39399 0.08855 -0.40393 C 0.09654 -0.41457 0.09914 -0.4289 0.10504 -0.44116 C 0.10799 -0.46497 0.11529 -0.53087 0.09029 -0.54151 C 0.08664 -0.54081 0.07483 -0.53896 0.07049 -0.53711 C 0.06459 -0.53434 0.06025 -0.52879 0.05417 -0.52625 C 0.03872 -0.51029 0.029 -0.49942 0.0231 -0.47376 C 0.01928 -0.43977 0.01789 -0.39723 0.04601 -0.38428 C 0.06025 -0.38659 0.06164 -0.38544 0.07049 -0.39746 C 0.07292 -0.40625 0.07553 -0.41457 0.07709 -0.42359 C 0.07605 -0.42729 0.07483 -0.43075 0.07379 -0.43445 C 0.07327 -0.43653 0.07362 -0.43954 0.07223 -0.44116 C 0.06285 -0.45226 0.05261 -0.45249 0.04098 -0.45411 C 0.0316 -0.45318 0.02084 -0.45688 0.0132 -0.44971 C -0.00468 -0.4326 -0.01475 -0.40555 -0.02447 -0.37989 C -0.02621 -0.36902 -0.02951 -0.36255 -0.03107 -0.35168 C -0.02864 -0.32902 -0.02621 -0.31122 -0.01961 -0.29041 C -0.00642 -0.24902 0.03056 -0.22081 0.06233 -0.21411 C 0.08699 -0.21549 0.11164 -0.21619 0.13612 -0.2185 C 0.14983 -0.21989 0.16303 -0.22705 0.17553 -0.23376 C 0.20313 -0.24856 0.23195 -0.2585 0.24428 -0.29919 C 0.24306 -0.3422 0.25348 -0.35029 0.23126 -0.35815 C 0.21945 -0.35168 0.20851 -0.3422 0.19671 -0.33619 C 0.18421 -0.32994 0.17032 -0.32208 0.15904 -0.31237 C 0.15365 -0.30775 0.13942 -0.28809 0.13612 -0.28393 C 0.12657 -0.27122 0.12084 -0.25942 0.1165 -0.24231 C 0.11494 -0.23584 0.11147 -0.22266 0.11147 -0.22266 C 0.11181 -0.20416 0.1014 -0.10266 0.12466 -0.06567 C 0.12848 -0.05966 0.13751 -0.05804 0.14272 -0.05457 C 0.18716 -0.05734 0.1691 -0.05318 0.19515 -0.06567 C 0.20886 -0.08393 0.21928 -0.10335 0.22796 -0.12671 C 0.23056 -0.14844 0.23126 -0.16809 0.22952 -0.19006 C 0.20973 -0.18474 0.19636 -0.17572 0.18039 -0.15954 C 0.17362 -0.1526 0.16407 -0.13318 0.16407 -0.13318 C 0.16008 -0.11815 0.154 -0.1052 0.15088 -0.08948 C 0.1514 -0.07283 0.15088 -0.05596 0.15261 -0.03931 C 0.15313 -0.03376 0.15608 -0.02937 0.15747 -0.02405 C 0.16199 -0.00671 0.16615 0.00555 0.17223 0.02173 C 0.18265 0.04948 0.18768 0.06566 0.21147 0.07422 C 0.26042 0.0726 0.27726 0.07075 0.31806 0.06335 C 0.35643 0.04855 0.39219 0.03699 0.42796 0.01295 C 0.43213 0.01017 0.43421 0.0037 0.43785 3.00578E-6 C 0.44133 -0.00347 0.44584 -0.00532 0.44931 -0.00879 C 0.46285 -0.02197 0.47483 -0.03561 0.48369 -0.05457 C 0.48716 -0.06174 0.49029 -0.06914 0.49358 -0.07653 C 0.49601 -0.08185 0.49844 -0.09388 0.49844 -0.09388 C 0.49619 -0.1311 0.50417 -0.15399 0.47883 -0.16601 C 0.46633 -0.16046 0.4724 -0.16255 0.46077 -0.15954 C 0.45417 -0.15399 0.44185 -0.14451 0.43785 -0.13757 C 0.43108 -0.12578 0.43508 -0.13087 0.42622 -0.12231 C 0.41876 -0.10567 0.41945 -0.08994 0.41476 -0.07214 C 0.4132 -0.0474 0.41303 -0.03029 0.42466 -0.01087 C 0.42744 0.00092 0.42431 -0.00856 0.43282 0.00439 C 0.4448 0.02289 0.46112 0.03399 0.47883 0.04138 C 0.49029 0.04069 0.50174 0.04092 0.5132 0.0393 C 0.51667 0.03884 0.5198 0.03607 0.5231 0.03491 C 0.54098 0.02936 0.52831 0.03653 0.54601 0.02821 C 0.55956 0.02173 0.57171 0.01248 0.58525 0.00647 C 0.60035 -0.00856 0.59341 -0.00347 0.60504 -0.01087 C 0.61511 -0.02474 0.61094 -0.01827 0.6231 -0.03931 C 0.62483 -0.04208 0.62796 -0.04809 0.62796 -0.04809 C 0.63334 -0.0696 0.63577 -0.08717 0.63942 -0.10914 C 0.6382 -0.15353 0.64844 -0.17827 0.61806 -0.18775 C 0.6066 -0.18705 0.59515 -0.18752 0.58369 -0.18567 C 0.57049 -0.18359 0.55782 -0.14127 0.55417 -0.12671 C 0.55261 -0.09827 0.54723 -0.05896 0.56407 -0.03723 C 0.56789 -0.02081 0.59619 -0.00532 0.60834 -0.00231 C 0.61702 3.00578E-6 0.62588 0.00069 0.63456 0.00208 C 0.65088 0.00138 0.66737 0.00185 0.68369 3.00578E-6 C 0.68612 -0.00023 0.68803 -0.00324 0.69029 -0.0044 C 0.69671 -0.00763 0.70331 -0.01018 0.7099 -0.01318 C 0.72657 -0.02058 0.74202 -0.03122 0.75574 -0.04601 C 0.77032 -0.06197 0.76112 -0.05526 0.77379 -0.07214 C 0.77726 -0.077 0.78195 -0.08023 0.78525 -0.08532 C 0.78855 -0.09041 0.79063 -0.09711 0.79358 -0.10266 C 0.80435 -0.12301 0.81563 -0.14081 0.8231 -0.1637 C 0.82935 -0.18289 0.83126 -0.20093 0.83612 -0.22058 C 0.83976 -0.23538 0.84358 -0.24902 0.84601 -0.26428 C 0.84549 -0.27885 0.84567 -0.29341 0.84428 -0.30798 C 0.84393 -0.31122 0.83907 -0.32416 0.83785 -0.32763 C 0.82848 -0.35607 0.8066 -0.38151 0.78369 -0.38867 C 0.75261 -0.38497 0.74897 -0.38914 0.72796 -0.37133 C 0.72518 -0.36902 0.7224 -0.36717 0.7198 -0.36463 C 0.71494 -0.35954 0.70504 -0.34937 0.70504 -0.34937 C 0.69931 -0.33434 0.69324 -0.32023 0.69029 -0.30359 C 0.69081 -0.28971 0.69046 -0.27584 0.69185 -0.26197 C 0.69219 -0.25942 0.69428 -0.25781 0.69515 -0.25549 C 0.70157 -0.23885 0.70747 -0.22867 0.7198 -0.2185 C 0.73404 -0.21989 0.74827 -0.21942 0.76233 -0.22266 C 0.77744 -0.22613 0.79237 -0.24809 0.80331 -0.25989 C 0.80678 -0.26752 0.81129 -0.27399 0.81476 -0.28162 C 0.82622 -0.30705 0.83438 -0.33827 0.83942 -0.36694 C 0.83994 -0.37341 0.84098 -0.38012 0.84098 -0.38659 C 0.84098 -0.41781 0.84029 -0.44925 0.83942 -0.48046 C 0.83855 -0.50867 0.82188 -0.53619 0.81147 -0.55908 C 0.80643 -0.57018 0.78404 -0.57804 0.77553 -0.58081 C 0.7573 -0.57919 0.74167 -0.57896 0.72622 -0.56555 C 0.72518 -0.56347 0.72292 -0.56162 0.7231 -0.55908 C 0.72431 -0.54474 0.73438 -0.53064 0.74428 -0.52625 C 0.74897 -0.52416 0.75417 -0.52347 0.75904 -0.52185 C 0.77154 -0.52255 0.78438 -0.52139 0.79671 -0.52393 C 0.80157 -0.52486 0.8099 -0.53272 0.8099 -0.53272 C 0.81094 -0.53503 0.81181 -0.53757 0.8132 -0.53942 C 0.81459 -0.54127 0.81685 -0.54174 0.81806 -0.54359 C 0.82605 -0.5563 0.82831 -0.5748 0.83282 -0.5896 C 0.83195 -0.67353 0.8573 -0.73526 0.80001 -0.7533 C 0.78751 -0.7526 0.77483 -0.75283 0.76233 -0.75122 C 0.75886 -0.75075 0.75261 -0.74682 0.75261 -0.74682 C 0.74914 -0.73966 0.74463 -0.73549 0.74272 -0.72717 C 0.74393 -0.71445 0.74185 -0.70705 0.75088 -0.70312 C 0.75938 -0.69133 0.75122 -0.69989 0.76407 -0.69434 C 0.76633 -0.69341 0.76824 -0.6911 0.77049 -0.68994 C 0.77206 -0.68902 0.77379 -0.68856 0.77553 -0.68786 C 0.78855 -0.68925 0.80174 -0.69041 0.81476 -0.69226 C 0.82848 -0.69434 0.84063 -0.70613 0.85261 -0.71399 C 0.85469 -0.717 0.85678 -0.72 0.85904 -0.72278 C 0.8606 -0.72463 0.86285 -0.72509 0.86407 -0.72717 C 0.86702 -0.73203 0.86754 -0.74289 0.86893 -0.7489 C 0.86789 -0.75908 0.86876 -0.76994 0.86563 -0.77942 C 0.86407 -0.78428 0.85904 -0.7852 0.85574 -0.78821 C 0.83056 -0.81041 0.81719 -0.81226 0.78525 -0.81434 C 0.75956 -0.81364 0.73404 -0.81364 0.70834 -0.81226 C 0.70192 -0.81203 0.69688 -0.80139 0.69358 -0.797 C 0.69029 -0.7926 0.68369 -0.78382 0.68369 -0.78382 C 0.68039 -0.76301 0.67831 -0.73203 0.69029 -0.71607 C 0.69515 -0.69734 0.70209 -0.68116 0.71147 -0.6659 C 0.71615 -0.65827 0.72466 -0.64185 0.72466 -0.64185 C 0.72692 -0.63237 0.73126 -0.62451 0.73456 -0.61572 C 0.74341 -0.5926 0.73317 -0.61457 0.74098 -0.59838 C 0.74515 -0.57203 0.74862 -0.53942 0.73785 -0.51538 C 0.73438 -0.49804 0.71199 -0.4733 0.70174 -0.46289 C 0.68751 -0.44833 0.67171 -0.43584 0.65417 -0.43006 C 0.64185 -0.4259 0.64567 -0.43006 0.63612 -0.4259 C 0.61025 -0.41457 0.58282 -0.41295 0.55574 -0.41041 C 0.50157 -0.41272 0.5139 -0.40971 0.47883 -0.42359 C 0.46233 -0.43977 0.48299 -0.42081 0.46407 -0.43445 C 0.44914 -0.44532 0.45886 -0.44023 0.44601 -0.45411 C 0.44567 -0.45457 0.43108 -0.46705 0.42952 -0.46937 C 0.4198 -0.4837 0.41581 -0.49318 0.4132 -0.51099 C 0.41476 -0.52625 0.41424 -0.5422 0.41806 -0.55677 C 0.42049 -0.56555 0.42692 -0.57133 0.43126 -0.57873 C 0.44063 -0.59422 0.45279 -0.60324 0.46407 -0.61572 C 0.4731 -0.62544 0.48108 -0.63492 0.49185 -0.64185 C 0.50869 -0.65295 0.52553 -0.66104 0.54428 -0.6659 C 0.54758 -0.66682 0.55088 -0.66752 0.55417 -0.66821 C 0.55695 -0.6689 0.56233 -0.67029 0.56233 -0.67029 C 0.58872 -0.66659 0.59081 -0.67445 0.60174 -0.65295 C 0.60435 -0.64185 0.60678 -0.62983 0.61147 -0.62012 C 0.61546 -0.57989 0.6106 -0.52648 0.58369 -0.50012 C 0.58317 -0.49781 0.58317 -0.49503 0.58195 -0.49341 C 0.58074 -0.49179 0.57848 -0.49249 0.57709 -0.49133 C 0.57258 -0.4874 0.56806 -0.48324 0.56407 -0.47815 C 0.55192 -0.46243 0.53716 -0.45226 0.52136 -0.44555 C 0.51702 -0.44185 0.51268 -0.43815 0.50834 -0.43445 C 0.50192 -0.42914 0.49844 -0.41919 0.49185 -0.41272 C 0.4882 -0.39746 0.49341 -0.4148 0.48525 -0.40185 C 0.48282 -0.39815 0.48143 -0.39122 0.48039 -0.38659 C 0.48143 -0.37203 0.48178 -0.35723 0.48369 -0.34289 C 0.48473 -0.33549 0.49167 -0.32625 0.49515 -0.32093 C 0.5014 -0.31122 0.50643 -0.3022 0.51476 -0.2948 C 0.51615 -0.29341 0.51824 -0.29388 0.5198 -0.29272 C 0.52258 -0.29087 0.52535 -0.28833 0.52796 -0.28601 C 0.53681 -0.27815 0.54532 -0.27006 0.55574 -0.26636 C 0.57761 -0.24486 0.61216 -0.24671 0.63785 -0.24023 C 0.66094 -0.24116 0.68785 -0.23538 0.70834 -0.25341 C 0.71285 -0.2659 0.71719 -0.27237 0.7198 -0.28601 C 0.72084 -0.29179 0.7231 -0.30359 0.7231 -0.30359 C 0.72535 -0.33272 0.73091 -0.36786 0.71806 -0.39307 C 0.71459 -0.41226 0.69983 -0.4437 0.68525 -0.44971 C 0.679 -0.46243 0.66667 -0.46752 0.65574 -0.47168 C 0.64567 -0.47561 0.63612 -0.48046 0.62622 -0.48486 C 0.62015 -0.4874 0.60331 -0.48856 0.60001 -0.48902 C 0.59237 -0.48994 0.58473 -0.49064 0.57709 -0.49133 C 0.54792 -0.49873 0.54185 -0.49503 0.50001 -0.49341 C 0.47379 -0.48486 0.45799 -0.45018 0.44428 -0.42151 C 0.43976 -0.41203 0.43907 -0.40347 0.43282 -0.39515 C 0.429 -0.37942 0.43456 -0.39885 0.42622 -0.3822 C 0.42518 -0.38035 0.42553 -0.37757 0.42466 -0.37549 C 0.41963 -0.36347 0.42049 -0.37087 0.4165 -0.36023 C 0.40747 -0.33619 0.3948 -0.32185 0.38369 -0.30127 C 0.3823 -0.29873 0.38213 -0.29503 0.38039 -0.29272 C 0.37188 -0.28139 0.35799 -0.26775 0.34758 -0.25989 C 0.34098 -0.2548 0.33195 -0.25457 0.32466 -0.2511 C 0.3198 -0.25133 0.28473 -0.25156 0.27049 -0.25549 C 0.25608 -0.25966 0.25886 -0.26151 0.24272 -0.26867 C 0.22865 -0.27492 0.21546 -0.27862 0.20174 -0.28601 C 0.1915 -0.30382 0.17622 -0.31422 0.16563 -0.33203 C 0.15956 -0.34243 0.154 -0.35538 0.14931 -0.36694 C 0.1441 -0.37942 0.13976 -0.39075 0.13612 -0.40393 C 0.13404 -0.41133 0.12952 -0.4259 0.12952 -0.4259 C 0.12796 -0.43677 0.12605 -0.44601 0.1231 -0.45642 C 0.11893 -0.51422 0.12344 -0.54243 0.14428 -0.5896 C 0.1474 -0.59653 0.1566 -0.6037 0.16077 -0.60925 C 0.16893 -0.62012 0.17275 -0.62729 0.18369 -0.6333 C 0.18994 -0.64162 0.19515 -0.64463 0.20331 -0.64856 C 0.20608 -0.64786 0.20904 -0.64809 0.21147 -0.64625 C 0.2132 -0.64486 0.2132 -0.64139 0.21476 -0.63977 C 0.21615 -0.63838 0.21806 -0.63838 0.2198 -0.63769 C 0.22709 -0.62775 0.23594 -0.61989 0.24272 -0.60925 C 0.254 -0.59145 0.26442 -0.56879 0.27223 -0.54798 C 0.27101 -0.53203 0.27275 -0.51445 0.26737 -0.50012 C 0.25747 -0.47399 0.23265 -0.45295 0.21147 -0.44763 C 0.20365 -0.4407 0.19584 -0.43515 0.18699 -0.43237 C 0.17744 -0.4259 0.16858 -0.41896 0.15904 -0.41272 C 0.15018 -0.4007 0.14341 -0.39445 0.13612 -0.37989 C 0.13351 -0.37457 0.13074 -0.36971 0.12796 -0.36463 C 0.1264 -0.36162 0.1231 -0.35584 0.1231 -0.35584 C 0.12067 -0.34682 0.11841 -0.34104 0.1132 -0.33411 C 0.10886 -0.31954 0.10695 -0.30451 0.10174 -0.29041 C 0.09879 -0.25688 0.09897 -0.26798 0.10174 -0.2185 C 0.10209 -0.21272 0.10643 -0.20486 0.10834 -0.20093 C 0.12032 -0.17734 0.13785 -0.15885 0.15904 -0.15283 C 0.16529 -0.14867 0.16824 -0.14613 0.17553 -0.14405 C 0.18195 -0.1422 0.19515 -0.13989 0.19515 -0.13989 C 0.22726 -0.14151 0.23473 -0.13966 0.25904 -0.15283 C 0.26806 -0.16486 0.25956 -0.15515 0.27049 -0.1637 C 0.27397 -0.16648 0.28039 -0.17249 0.28039 -0.17249 C 0.28143 -0.1748 0.2823 -0.17734 0.28369 -0.17919 C 0.28508 -0.18104 0.28768 -0.18104 0.28855 -0.18335 C 0.29098 -0.18937 0.29358 -0.20301 0.29358 -0.20301 C 0.2948 -0.21642 0.29671 -0.2289 0.29844 -0.24231 C 0.29775 -0.26335 0.30209 -0.28671 0.29515 -0.30567 C 0.2941 -0.30844 0.29167 -0.30983 0.29029 -0.31237 C 0.28386 -0.3244 0.28143 -0.33596 0.27223 -0.34497 C 0.25938 -0.3711 0.23438 -0.38081 0.2132 -0.39075 C 0.18699 -0.40301 0.16129 -0.41572 0.13456 -0.4259 C 0.13178 -0.42798 0.12917 -0.43052 0.12622 -0.43237 C 0.12362 -0.43399 0.12067 -0.43492 0.11806 -0.43677 C 0.11563 -0.43862 0.1139 -0.44162 0.11147 -0.44324 C 0.10574 -0.44694 0.09931 -0.44833 0.09358 -0.45203 C 0.08594 -0.45711 0.08022 -0.46289 0.07223 -0.46729 C 0.06928 -0.47122 0.06529 -0.47422 0.06233 -0.47815 C 0.04324 -0.50359 0.03022 -0.54567 0.02622 -0.58081 C 0.02362 -0.62821 0.0264 -0.59399 0.0231 -0.62012 C 0.02188 -0.6296 0.0198 -0.64856 0.0198 -0.64856 C 0.02049 -0.66613 0.0165 -0.68555 0.0231 -0.70081 C 0.02431 -0.70359 0.02657 -0.70497 0.02796 -0.70752 C 0.03508 -0.7207 0.03681 -0.72393 0.04758 -0.73364 C 0.05921 -0.74428 0.07032 -0.75908 0.08369 -0.76648 C 0.08942 -0.76971 0.09723 -0.7711 0.10331 -0.77295 C 0.12848 -0.77041 0.11702 -0.77156 0.13282 -0.76416 C 0.13716 -0.75977 0.14324 -0.75746 0.14601 -0.75122 C 0.15192 -0.73781 0.14827 -0.74243 0.15574 -0.73572 C 0.15782 -0.72786 0.1606 -0.72093 0.16407 -0.71399 C 0.16806 -0.69757 0.16997 -0.6807 0.17223 -0.66382 C 0.17171 -0.64278 0.1724 -0.62151 0.17049 -0.60046 C 0.17015 -0.59746 0.16251 -0.58729 0.16077 -0.5852 C 0.15174 -0.57457 0.14601 -0.56925 0.13456 -0.56555 C 0.11667 -0.55376 0.09775 -0.54544 0.08039 -0.53272 C 0.0724 -0.52694 0.06042 -0.52116 0.05417 -0.51307 C 0.03751 -0.49156 0.01841 -0.47422 0.00174 -0.45203 C -0.00711 -0.44023 -0.01145 -0.42405 -0.01805 -0.41041 C -0.02951 -0.34798 -0.02239 -0.27885 -0.00329 -0.22058 C 0.00018 -0.20994 0.00157 -0.19468 0.0066 -0.18567 C 0.01199 -0.17596 0.01494 -0.1637 0.02136 -0.15515 C 0.02744 -0.14705 0.03438 -0.14012 0.03942 -0.1311 C 0.05053 -0.11099 0.07709 -0.08116 0.09515 -0.07653 C 0.11546 -0.06289 0.13872 -0.06058 0.16077 -0.05457 C 0.17101 -0.05179 0.18438 -0.05133 0.19358 -0.0437 C 0.20956 -0.03052 0.20296 -0.0333 0.21476 -0.01966 C 0.2231 -0.00994 0.21719 -0.02174 0.22622 -0.00671 C 0.24272 0.02081 0.22362 -0.00578 0.23942 0.01526 C 0.24133 0.02335 0.24237 0.02982 0.24601 0.03699 C 0.24966 0.05271 0.24949 0.06913 0.25261 0.08508 C 0.24966 0.11907 0.25365 0.12439 0.23456 0.13757 C 0.22796 0.13688 0.22136 0.13688 0.21476 0.13526 C 0.21129 0.13433 0.19914 0.12578 0.19671 0.12439 C 0.1823 0.1156 0.16737 0.10728 0.15261 0.10034 C 0.15157 0.09826 0.1507 0.09572 0.14931 0.09387 C 0.14792 0.09202 0.14549 0.09156 0.14428 0.08948 C 0.14324 0.08763 0.14341 0.08508 0.14272 0.083 C 0.14185 0.08069 0.14046 0.07861 0.13942 0.0763 C 0.13994 0.07121 0.13942 0.06566 0.14098 0.06104 C 0.14185 0.05873 0.1566 0.04115 0.15904 0.0393 C 0.16355 0.03607 0.16893 0.03491 0.17379 0.0326 C 0.18994 0.03514 0.20001 0.03676 0.2099 0.05456 C 0.21077 0.05965 0.2132 0.06451 0.2132 0.06982 C 0.2132 0.08439 0.21372 0.09919 0.21147 0.11352 C 0.20956 0.12555 0.18039 0.12624 0.17883 0.12647 C 0.16945 0.12555 0.15921 0.12786 0.15088 0.12231 C 0.13647 0.1126 0.12987 0.10451 0.12136 0.08717 C 0.11563 0.06335 0.12761 0.05896 0.14098 0.05017 C 0.16164 0.0363 0.18091 0.03075 0.20331 0.02404 C 0.2106 0.02196 0.21737 0.01757 0.22466 0.01526 C 0.23872 0.01734 0.24949 0.01271 0.25904 0.02404 C 0.26251 0.02821 0.26563 0.0326 0.26893 0.03699 C 0.27171 0.04069 0.27553 0.05017 0.27553 0.05017 C 0.27796 0.06011 0.2816 0.06821 0.28369 0.07861 C 0.29185 0.07306 0.29133 0.07098 0.29515 0.06104 C 0.30348 0.03907 0.29306 0.07306 0.30174 0.04578 C 0.30591 0.03306 0.30678 0.01803 0.30834 0.00439 C 0.30782 -0.00948 0.31268 -0.0259 0.3066 -0.03723 C 0.3014 -0.04671 0.27483 -0.02682 0.26737 -0.02405 C 0.26147 -0.00185 0.27292 0.01063 0.28525 0.02173 C 0.29029 0.02636 0.29428 0.03006 0.30001 0.0326 C 0.3066 0.0393 0.31008 0.04323 0.31806 0.04578 C 0.32848 0.0548 0.33612 0.0548 0.34601 0.06751 C 0.34792 0.0756 0.35105 0.08115 0.35261 0.08948 C 0.35209 0.09665 0.35279 0.10451 0.35088 0.11121 C 0.34827 0.12023 0.33525 0.12023 0.32952 0.12231 C 0.32084 0.12162 0.31199 0.12115 0.30331 0.12 C 0.28317 0.11722 0.26407 0.09803 0.24601 0.08717 C 0.21824 0.07052 0.19289 0.0511 0.16563 0.0326 C 0.16181 0.03006 0.15938 0.02474 0.15574 0.02173 C 0.14601 0.00185 0.13647 -0.01781 0.12622 -0.03723 C 0.12397 -0.04139 0.12206 -0.04601 0.1198 -0.05018 C 0.1165 -0.05596 0.1099 -0.06775 0.1099 -0.06775 C 0.10643 -0.08231 0.10921 -0.07237 0.09844 -0.09619 C 0.09254 -0.10937 0.0889 -0.12393 0.08369 -0.13757 C 0.07813 -0.17919 0.08577 -0.12833 0.07883 -0.15954 C 0.07744 -0.16578 0.07605 -0.18497 0.07553 -0.19006 C 0.07605 -0.20671 0.07431 -0.22382 0.07709 -0.24023 C 0.08091 -0.26289 0.09914 -0.28 0.1099 -0.29688 C 0.12136 -0.31492 0.12883 -0.33989 0.13282 -0.36255 C 0.13178 -0.38081 0.13213 -0.39908 0.12952 -0.41711 C 0.12883 -0.4222 0.12518 -0.42567 0.1231 -0.43006 C 0.11928 -0.43792 0.12067 -0.44555 0.11476 -0.45203 C 0.09601 -0.47237 0.06963 -0.47029 0.04758 -0.47376 C 0.02605 -0.4726 0.01563 -0.48139 0.00331 -0.46289 C 0.00192 -0.46058 -0.00381 -0.44694 -0.00485 -0.44324 C -0.00607 -0.43885 -0.00815 -0.43006 -0.00815 -0.43006 C -0.00954 -0.41503 -0.01284 -0.40301 -0.01631 -0.38867 C -0.01961 -0.35515 -0.02742 -0.31538 -0.01301 -0.28601 C -0.00919 -0.27029 -0.00433 -0.25688 0.00174 -0.24231 C 0.00383 -0.23746 0.00417 -0.23145 0.0066 -0.22705 C 0.01181 -0.21734 0.01963 -0.20879 0.02622 -0.20093 C 0.0323 -0.19376 0.03594 -0.18497 0.04272 -0.17919 C 0.04671 -0.16879 0.05209 -0.16231 0.05747 -0.15283 C 0.05869 -0.15075 0.05973 -0.14867 0.06077 -0.14636 C 0.06199 -0.14359 0.06268 -0.14035 0.0639 -0.13757 C 0.06806 -0.13018 0.0731 -0.12347 0.07709 -0.11584 C 0.08508 -0.10081 0.08351 -0.10312 0.09029 -0.08532 C 0.09133 -0.08231 0.09358 -0.07653 0.09358 -0.07653 C 0.09306 -0.07075 0.09341 -0.06451 0.09185 -0.05896 C 0.09115 -0.05665 0.08872 -0.05549 0.08699 -0.05457 C 0.07431 -0.0474 0.06008 -0.04648 0.04758 -0.03931 C 0.03525 -0.03214 0.04688 -0.03723 0.03282 -0.03052 C 0.02969 -0.0289 0.0231 -0.02636 0.0231 -0.02636 C 0.01876 -0.00902 0.0198 -0.01781 0.0198 3.00578E-6 " pathEditMode="relative" ptsTypes="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A">
                                      <p:cBhvr>
                                        <p:cTn id="18" dur="4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C:\Users\Анна\Desktop\мастер-класс психомоторика\deva374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457200"/>
            <a:ext cx="7467600" cy="601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Анна\Desktop\мастер-класс психомоторика\labirint_snegovik.gif"/>
          <p:cNvPicPr>
            <a:picLocks noChangeAspect="1" noChangeArrowheads="1"/>
          </p:cNvPicPr>
          <p:nvPr/>
        </p:nvPicPr>
        <p:blipFill>
          <a:blip r:embed="rId2" cstate="print"/>
          <a:srcRect b="6452"/>
          <a:stretch>
            <a:fillRect/>
          </a:stretch>
        </p:blipFill>
        <p:spPr bwMode="auto">
          <a:xfrm>
            <a:off x="732692" y="762001"/>
            <a:ext cx="7268307" cy="4419599"/>
          </a:xfrm>
          <a:prstGeom prst="rect">
            <a:avLst/>
          </a:prstGeom>
          <a:noFill/>
        </p:spPr>
      </p:pic>
      <p:sp>
        <p:nvSpPr>
          <p:cNvPr id="5" name="Овал 4"/>
          <p:cNvSpPr/>
          <p:nvPr/>
        </p:nvSpPr>
        <p:spPr>
          <a:xfrm>
            <a:off x="457200" y="2895600"/>
            <a:ext cx="304800" cy="304800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7162800" y="3048000"/>
            <a:ext cx="990600" cy="10668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7162800" y="2971800"/>
            <a:ext cx="990600" cy="1066800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428</TotalTime>
  <Words>0</Words>
  <Application>Microsoft Office PowerPoint</Application>
  <PresentationFormat>Экран (4:3)</PresentationFormat>
  <Paragraphs>0</Paragraphs>
  <Slides>17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Office Theme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Анна</dc:creator>
  <cp:lastModifiedBy>Анна</cp:lastModifiedBy>
  <cp:revision>39</cp:revision>
  <dcterms:created xsi:type="dcterms:W3CDTF">2014-03-04T18:04:27Z</dcterms:created>
  <dcterms:modified xsi:type="dcterms:W3CDTF">2014-03-06T20:17:50Z</dcterms:modified>
</cp:coreProperties>
</file>