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EE0"/>
    <a:srgbClr val="FF7B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6332-9823-4F67-B484-4A43D78772C2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200A1-7152-452A-BAC7-733E38A3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00A1-7152-452A-BAC7-733E38A33F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00A1-7152-452A-BAC7-733E38A33F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гра4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</a:blip>
          <a:srcRect l="3516" t="10547" r="2435" b="9760"/>
          <a:stretch>
            <a:fillRect/>
          </a:stretch>
        </p:blipFill>
        <p:spPr>
          <a:xfrm>
            <a:off x="0" y="0"/>
            <a:ext cx="9104111" cy="5785790"/>
          </a:xfrm>
        </p:spPr>
      </p:pic>
      <p:sp>
        <p:nvSpPr>
          <p:cNvPr id="7" name="Овал 6">
            <a:hlinkClick r:id="rId3" action="ppaction://hlinksldjump" tooltip="Нажмите, чтобы перейти к заданию"/>
          </p:cNvPr>
          <p:cNvSpPr/>
          <p:nvPr/>
        </p:nvSpPr>
        <p:spPr>
          <a:xfrm>
            <a:off x="714348" y="785794"/>
            <a:ext cx="714380" cy="7143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Овал 8">
            <a:hlinkClick r:id="rId4" action="ppaction://hlinksldjump" tooltip="Нажмите, чтобы перейти к заданию"/>
          </p:cNvPr>
          <p:cNvSpPr/>
          <p:nvPr/>
        </p:nvSpPr>
        <p:spPr>
          <a:xfrm>
            <a:off x="2000232" y="64291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>
            <a:hlinkClick r:id="rId5" action="ppaction://hlinksldjump" tooltip="Нажмите, чтобы перейти к заданию"/>
          </p:cNvPr>
          <p:cNvSpPr/>
          <p:nvPr/>
        </p:nvSpPr>
        <p:spPr>
          <a:xfrm>
            <a:off x="4071934" y="64291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4000" dirty="0"/>
          </a:p>
        </p:txBody>
      </p:sp>
      <p:sp>
        <p:nvSpPr>
          <p:cNvPr id="11" name="Овал 10">
            <a:hlinkClick r:id="rId6" action="ppaction://hlinksldjump" tooltip="Нажмите, чтобы перейти к заданию"/>
          </p:cNvPr>
          <p:cNvSpPr/>
          <p:nvPr/>
        </p:nvSpPr>
        <p:spPr>
          <a:xfrm>
            <a:off x="6286512" y="642918"/>
            <a:ext cx="714380" cy="714380"/>
          </a:xfrm>
          <a:prstGeom prst="ellipse">
            <a:avLst/>
          </a:prstGeom>
          <a:solidFill>
            <a:srgbClr val="FF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4000" dirty="0"/>
          </a:p>
        </p:txBody>
      </p:sp>
      <p:sp>
        <p:nvSpPr>
          <p:cNvPr id="12" name="Овал 11">
            <a:hlinkClick r:id="rId7" action="ppaction://hlinksldjump" tooltip="Нажмите, чтобы перейти к заданию"/>
          </p:cNvPr>
          <p:cNvSpPr/>
          <p:nvPr/>
        </p:nvSpPr>
        <p:spPr>
          <a:xfrm>
            <a:off x="7572396" y="571480"/>
            <a:ext cx="714380" cy="714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4000" dirty="0"/>
          </a:p>
        </p:txBody>
      </p:sp>
      <p:sp>
        <p:nvSpPr>
          <p:cNvPr id="13" name="Овал 12">
            <a:hlinkClick r:id="rId8" action="ppaction://hlinksldjump" tooltip="Нажмите, чтобы перейти к заданию"/>
          </p:cNvPr>
          <p:cNvSpPr/>
          <p:nvPr/>
        </p:nvSpPr>
        <p:spPr>
          <a:xfrm>
            <a:off x="500034" y="2143116"/>
            <a:ext cx="714380" cy="714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4000" dirty="0"/>
          </a:p>
        </p:txBody>
      </p:sp>
      <p:sp>
        <p:nvSpPr>
          <p:cNvPr id="14" name="Овал 13">
            <a:hlinkClick r:id="rId9" action="ppaction://hlinksldjump" tooltip="Нажмите, чтобы перейти к заданию"/>
          </p:cNvPr>
          <p:cNvSpPr/>
          <p:nvPr/>
        </p:nvSpPr>
        <p:spPr>
          <a:xfrm>
            <a:off x="2000232" y="2285992"/>
            <a:ext cx="714380" cy="7143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rId10" action="ppaction://hlinksldjump" tooltip="Нажмите, чтобы перейти к заданию"/>
          </p:cNvPr>
          <p:cNvSpPr/>
          <p:nvPr/>
        </p:nvSpPr>
        <p:spPr>
          <a:xfrm>
            <a:off x="4143372" y="2357430"/>
            <a:ext cx="714380" cy="714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4000" dirty="0"/>
          </a:p>
        </p:txBody>
      </p:sp>
      <p:sp>
        <p:nvSpPr>
          <p:cNvPr id="16" name="Овал 15">
            <a:hlinkClick r:id="rId7" action="ppaction://hlinksldjump" tooltip="Нажмите, чтобы перейти к заданию"/>
          </p:cNvPr>
          <p:cNvSpPr/>
          <p:nvPr/>
        </p:nvSpPr>
        <p:spPr>
          <a:xfrm>
            <a:off x="6286512" y="2143116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4000" dirty="0"/>
          </a:p>
        </p:txBody>
      </p:sp>
      <p:sp>
        <p:nvSpPr>
          <p:cNvPr id="17" name="Овал 16">
            <a:hlinkClick r:id="rId11" action="ppaction://hlinksldjump" tooltip="Нажмите, чтобы перейти к заданию"/>
          </p:cNvPr>
          <p:cNvSpPr/>
          <p:nvPr/>
        </p:nvSpPr>
        <p:spPr>
          <a:xfrm>
            <a:off x="7643834" y="1857364"/>
            <a:ext cx="1000132" cy="714380"/>
          </a:xfrm>
          <a:prstGeom prst="ellipse">
            <a:avLst/>
          </a:prstGeom>
          <a:solidFill>
            <a:srgbClr val="FF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Рисунок 19" descr="маша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64648" y="3489394"/>
            <a:ext cx="3079352" cy="3368606"/>
          </a:xfrm>
          <a:prstGeom prst="rect">
            <a:avLst/>
          </a:prstGeom>
        </p:spPr>
      </p:pic>
      <p:pic>
        <p:nvPicPr>
          <p:cNvPr id="21" name="Рисунок 20" descr="медведь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" y="3214686"/>
            <a:ext cx="6216709" cy="364331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8596" y="928670"/>
            <a:ext cx="83582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Итоговое повторение</a:t>
            </a:r>
            <a:endParaRPr lang="ru-RU" sz="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0"/>
            <a:ext cx="87868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Задача.</a:t>
            </a:r>
          </a:p>
          <a:p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 Москвы до Самары 1200км.  На каком расстоянии друг от друга окажутся два поезда, если они одновременно вышли навстречу друг другу  и первый прошел 236 км, а второй 580 км?</a:t>
            </a:r>
          </a:p>
          <a:p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Выбери уравнения, которые являются решением этой 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 и реши одно из них.</a:t>
            </a:r>
          </a:p>
          <a:p>
            <a:endParaRPr lang="ru-RU" sz="3200" b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а) 1200- х=236+580       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б) 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(236+ 580)- х=1200</a:t>
            </a:r>
          </a:p>
          <a:p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в) х-580= 1200- 236       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(236+х) + 580 =1200</a:t>
            </a:r>
          </a:p>
          <a:p>
            <a:r>
              <a:rPr lang="ru-RU" sz="3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236+ х=1200- 580      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е) 236 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r>
              <a:rPr lang="ru-RU" sz="3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+580=1200</a:t>
            </a:r>
            <a:endParaRPr lang="ru-RU" sz="3200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маша11.png">
            <a:hlinkClick r:id="rId2" action="ppaction://hlinksldjump" tooltip="Нажмите, чтобы вернуться назад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3900" y="5286388"/>
            <a:ext cx="844800" cy="14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Ответьте на вопрос: Каким был урок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b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1)познавательным;</a:t>
            </a:r>
            <a:b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2)полезным;</a:t>
            </a:r>
            <a:b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3)интересным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маша13.png">
            <a:hlinkClick r:id="rId3" action="ppaction://hlinksldjump" tooltip="Нажмите, чтобы вернуться назад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72396" y="5214950"/>
            <a:ext cx="1453241" cy="14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гра4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</a:blip>
          <a:srcRect l="3516" t="10547" r="2435" b="9760"/>
          <a:stretch>
            <a:fillRect/>
          </a:stretch>
        </p:blipFill>
        <p:spPr>
          <a:xfrm>
            <a:off x="0" y="0"/>
            <a:ext cx="9104111" cy="5785790"/>
          </a:xfrm>
        </p:spPr>
      </p:pic>
      <p:sp>
        <p:nvSpPr>
          <p:cNvPr id="7" name="Овал 6">
            <a:hlinkClick r:id="rId3" action="ppaction://hlinksldjump" tooltip="Нажмите, чтобы перейти к заданию"/>
          </p:cNvPr>
          <p:cNvSpPr/>
          <p:nvPr/>
        </p:nvSpPr>
        <p:spPr>
          <a:xfrm>
            <a:off x="714348" y="785794"/>
            <a:ext cx="714380" cy="7143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Овал 8">
            <a:hlinkClick r:id="rId4" action="ppaction://hlinksldjump" tooltip="Нажмите, чтобы перейти к заданию"/>
          </p:cNvPr>
          <p:cNvSpPr/>
          <p:nvPr/>
        </p:nvSpPr>
        <p:spPr>
          <a:xfrm>
            <a:off x="2000232" y="64291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>
            <a:hlinkClick r:id="rId5" action="ppaction://hlinksldjump" tooltip="Нажмите, чтобы перейти к заданию"/>
          </p:cNvPr>
          <p:cNvSpPr/>
          <p:nvPr/>
        </p:nvSpPr>
        <p:spPr>
          <a:xfrm>
            <a:off x="4071934" y="642918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4000" dirty="0"/>
          </a:p>
        </p:txBody>
      </p:sp>
      <p:sp>
        <p:nvSpPr>
          <p:cNvPr id="11" name="Овал 10">
            <a:hlinkClick r:id="rId6" action="ppaction://hlinksldjump" tooltip="Нажмите, чтобы перейти к заданию"/>
          </p:cNvPr>
          <p:cNvSpPr/>
          <p:nvPr/>
        </p:nvSpPr>
        <p:spPr>
          <a:xfrm>
            <a:off x="6215074" y="785794"/>
            <a:ext cx="714380" cy="714380"/>
          </a:xfrm>
          <a:prstGeom prst="ellipse">
            <a:avLst/>
          </a:prstGeom>
          <a:solidFill>
            <a:srgbClr val="FF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4000" dirty="0"/>
          </a:p>
        </p:txBody>
      </p:sp>
      <p:sp>
        <p:nvSpPr>
          <p:cNvPr id="12" name="Овал 11">
            <a:hlinkClick r:id="rId7" action="ppaction://hlinksldjump" tooltip="Нажмите, чтобы перейти к заданию"/>
          </p:cNvPr>
          <p:cNvSpPr/>
          <p:nvPr/>
        </p:nvSpPr>
        <p:spPr>
          <a:xfrm>
            <a:off x="7572396" y="571480"/>
            <a:ext cx="714380" cy="714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4000" dirty="0"/>
          </a:p>
        </p:txBody>
      </p:sp>
      <p:sp>
        <p:nvSpPr>
          <p:cNvPr id="13" name="Овал 12">
            <a:hlinkClick r:id="rId8" action="ppaction://hlinksldjump" tooltip="Нажмите, чтобы перейти к заданию"/>
          </p:cNvPr>
          <p:cNvSpPr/>
          <p:nvPr/>
        </p:nvSpPr>
        <p:spPr>
          <a:xfrm>
            <a:off x="500034" y="2143116"/>
            <a:ext cx="714380" cy="714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4000" dirty="0"/>
          </a:p>
        </p:txBody>
      </p:sp>
      <p:sp>
        <p:nvSpPr>
          <p:cNvPr id="14" name="Овал 13">
            <a:hlinkClick r:id="rId9" action="ppaction://hlinksldjump" tooltip="Нажмите, чтобы перейти к заданию"/>
          </p:cNvPr>
          <p:cNvSpPr/>
          <p:nvPr/>
        </p:nvSpPr>
        <p:spPr>
          <a:xfrm>
            <a:off x="2000232" y="2285992"/>
            <a:ext cx="714380" cy="7143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rId10" action="ppaction://hlinksldjump" tooltip="Нажмите, чтобы перейти к заданию"/>
          </p:cNvPr>
          <p:cNvSpPr/>
          <p:nvPr/>
        </p:nvSpPr>
        <p:spPr>
          <a:xfrm>
            <a:off x="4143372" y="2357430"/>
            <a:ext cx="714380" cy="714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4000" dirty="0"/>
          </a:p>
        </p:txBody>
      </p:sp>
      <p:sp>
        <p:nvSpPr>
          <p:cNvPr id="16" name="Овал 15">
            <a:hlinkClick r:id="rId7" action="ppaction://hlinksldjump" tooltip="Нажмите, чтобы перейти к заданию"/>
          </p:cNvPr>
          <p:cNvSpPr/>
          <p:nvPr/>
        </p:nvSpPr>
        <p:spPr>
          <a:xfrm>
            <a:off x="6286512" y="2143116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4000" dirty="0"/>
          </a:p>
        </p:txBody>
      </p:sp>
      <p:sp>
        <p:nvSpPr>
          <p:cNvPr id="17" name="Овал 16">
            <a:hlinkClick r:id="rId11" action="ppaction://hlinksldjump" tooltip="Нажмите, чтобы перейти к заданию"/>
          </p:cNvPr>
          <p:cNvSpPr/>
          <p:nvPr/>
        </p:nvSpPr>
        <p:spPr>
          <a:xfrm>
            <a:off x="7643834" y="1857364"/>
            <a:ext cx="1000132" cy="714380"/>
          </a:xfrm>
          <a:prstGeom prst="ellipse">
            <a:avLst/>
          </a:prstGeom>
          <a:solidFill>
            <a:srgbClr val="FF7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Рисунок 19" descr="маша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64648" y="3489394"/>
            <a:ext cx="3079352" cy="3368606"/>
          </a:xfrm>
          <a:prstGeom prst="rect">
            <a:avLst/>
          </a:prstGeom>
        </p:spPr>
      </p:pic>
      <p:pic>
        <p:nvPicPr>
          <p:cNvPr id="21" name="Рисунок 20" descr="медведь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" y="3214686"/>
            <a:ext cx="6216709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Вычислите устно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маша2.png">
            <a:hlinkClick r:id="rId3" action="ppaction://hlinksldjump" tooltip="нажмите, чтобы вернуться назад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13926" y="5286388"/>
            <a:ext cx="830074" cy="1440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4" y="1397000"/>
          <a:ext cx="8424000" cy="385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136"/>
                <a:gridCol w="439864"/>
                <a:gridCol w="1080000"/>
                <a:gridCol w="432000"/>
                <a:gridCol w="1080000"/>
                <a:gridCol w="360000"/>
                <a:gridCol w="1080000"/>
                <a:gridCol w="432000"/>
                <a:gridCol w="1080000"/>
                <a:gridCol w="360000"/>
                <a:gridCol w="1080000"/>
              </a:tblGrid>
              <a:tr h="770400">
                <a:tc>
                  <a:txBody>
                    <a:bodyPr/>
                    <a:lstStyle/>
                    <a:p>
                      <a:pPr algn="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: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70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: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3,9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400"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1,3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: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: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400"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×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0,4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×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×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400"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0,32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1,04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none" spc="0" dirty="0" smtClean="0">
                          <a:ln w="10541" cmpd="sng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</a:rPr>
                        <a:t>2,75</a:t>
                      </a:r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400"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none" spc="0" dirty="0">
                        <a:ln w="10541" cmpd="sng">
                          <a:solidFill>
                            <a:srgbClr val="00206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2214554"/>
            <a:ext cx="10001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214311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2,5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214554"/>
            <a:ext cx="10001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292893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1,2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71475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0,48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450057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6991" y="4475747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0,8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0621" y="216994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3,5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292893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0,35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371475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1,4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450057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450057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2,44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5649" y="2181971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6,6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6326" y="2951993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0,6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7077" y="370998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7,8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450057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5272" y="450057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5,05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Запишите в виде неправильной дроби число</a:t>
            </a:r>
            <a:endParaRPr lang="ru-RU" sz="40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маша5.png">
            <a:hlinkClick r:id="rId2" action="ppaction://hlinksldjump" tooltip="Нажмите, чтобы вернуться назад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72462" y="5143512"/>
            <a:ext cx="936940" cy="1440000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1714486"/>
          <a:ext cx="6170810" cy="4500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432000"/>
                <a:gridCol w="3024166"/>
              </a:tblGrid>
              <a:tr h="1125149">
                <a:tc>
                  <a:txBody>
                    <a:bodyPr/>
                    <a:lstStyle/>
                    <a:p>
                      <a:pPr algn="r"/>
                      <a:endParaRPr lang="ru-RU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270EE0"/>
                          </a:solidFill>
                        </a:rPr>
                        <a:t>=</a:t>
                      </a:r>
                      <a:endParaRPr lang="ru-RU" sz="3600" b="1" dirty="0">
                        <a:solidFill>
                          <a:srgbClr val="270EE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5149">
                <a:tc>
                  <a:txBody>
                    <a:bodyPr/>
                    <a:lstStyle/>
                    <a:p>
                      <a:pPr algn="r"/>
                      <a:endParaRPr lang="ru-RU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rgbClr val="270EE0"/>
                          </a:solidFill>
                        </a:rPr>
                        <a:t>=</a:t>
                      </a:r>
                      <a:endParaRPr lang="ru-RU" sz="3600" b="1" dirty="0">
                        <a:solidFill>
                          <a:srgbClr val="270EE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5149">
                <a:tc>
                  <a:txBody>
                    <a:bodyPr/>
                    <a:lstStyle/>
                    <a:p>
                      <a:pPr algn="r"/>
                      <a:endParaRPr lang="ru-RU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rgbClr val="270EE0"/>
                          </a:solidFill>
                        </a:rPr>
                        <a:t>=</a:t>
                      </a:r>
                      <a:endParaRPr lang="ru-RU" sz="3600" b="1" dirty="0">
                        <a:solidFill>
                          <a:srgbClr val="270EE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5149">
                <a:tc>
                  <a:txBody>
                    <a:bodyPr/>
                    <a:lstStyle/>
                    <a:p>
                      <a:pPr algn="r"/>
                      <a:endParaRPr lang="ru-RU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270EE0"/>
                          </a:solidFill>
                        </a:rPr>
                        <a:t>=</a:t>
                      </a:r>
                      <a:endParaRPr lang="ru-RU" sz="3600" b="1" dirty="0">
                        <a:solidFill>
                          <a:srgbClr val="270EE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785926"/>
            <a:ext cx="9810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857496"/>
            <a:ext cx="1704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71942"/>
            <a:ext cx="971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072074"/>
            <a:ext cx="15859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857364"/>
            <a:ext cx="752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000372"/>
            <a:ext cx="1304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143380"/>
            <a:ext cx="638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286388"/>
            <a:ext cx="1085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Сравните числа</a:t>
            </a:r>
            <a:endParaRPr lang="ru-RU" sz="40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маша6.png">
            <a:hlinkClick r:id="rId2" action="ppaction://hlinksldjump" tooltip="Нажмите, чтобы вернуться назад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72461" y="5214950"/>
            <a:ext cx="878203" cy="1440000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4"/>
          <a:ext cx="8388000" cy="4524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/>
                <a:gridCol w="360000"/>
                <a:gridCol w="1800000"/>
                <a:gridCol w="468000"/>
                <a:gridCol w="1800000"/>
                <a:gridCol w="360000"/>
                <a:gridCol w="1800000"/>
              </a:tblGrid>
              <a:tr h="904881">
                <a:tc>
                  <a:txBody>
                    <a:bodyPr/>
                    <a:lstStyle/>
                    <a:p>
                      <a:pPr algn="r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а)  4357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986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Е)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r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Б)  7615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7613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Ж) 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r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В)   0,75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1,000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З)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r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Г)12,815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2,819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И)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r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Д)     1,2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к)      </a:t>
                      </a:r>
                      <a:r>
                        <a:rPr lang="en-US" sz="3600" b="1" cap="all" spc="0" dirty="0" smtClean="0">
                          <a:ln w="90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</a:t>
                      </a:r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cap="all" spc="0" dirty="0">
                        <a:ln w="90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786322"/>
            <a:ext cx="8953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214422"/>
            <a:ext cx="542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214422"/>
            <a:ext cx="60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000240"/>
            <a:ext cx="8953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071678"/>
            <a:ext cx="1123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000372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928934"/>
            <a:ext cx="9906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857628"/>
            <a:ext cx="619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857628"/>
            <a:ext cx="6762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86322"/>
            <a:ext cx="542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071670" y="1285860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&gt;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2214554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&gt;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3071810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1670" y="4000504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&gt;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4929198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357298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2143116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&gt;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4000504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&gt;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3143248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&lt;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4929198"/>
            <a:ext cx="2857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&gt;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8786874" cy="1071546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Найдите значение выражения:</a:t>
            </a:r>
            <a:endParaRPr lang="ru-RU" sz="40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15436" cy="5500726"/>
          </a:xfrm>
        </p:spPr>
        <p:txBody>
          <a:bodyPr/>
          <a:lstStyle/>
          <a:p>
            <a:pPr algn="l"/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а)8,5 + 20,3х + 1,02х + 91, если </a:t>
            </a:r>
            <a:r>
              <a:rPr lang="ru-RU" sz="4000" b="1" i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7,6</a:t>
            </a:r>
          </a:p>
          <a:p>
            <a:pPr algn="l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79у – (23у – 15у), если у = 1,5</a:t>
            </a:r>
            <a:endParaRPr lang="ru-RU" sz="4000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маша7.png">
            <a:hlinkClick r:id="rId2" action="ppaction://hlinksldjump" tooltip="Нажмите, чтобы вернуться назад"/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259763" y="5143500"/>
            <a:ext cx="884237" cy="1439863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1785926"/>
            <a:ext cx="864399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1857364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21,32х + 99,5</a:t>
            </a:r>
          </a:p>
          <a:p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21,32 ˑ 7,6 + 99,5 = 261,532</a:t>
            </a:r>
            <a:endParaRPr lang="ru-RU" sz="4000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286256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71у = 71ˑ 1,5 = 106,5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4572032" cy="642942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данному рисунку составь задачи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b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рисунку найди расстояние между движущимися объектами через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часов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после начала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движения.</a:t>
            </a:r>
            <a:endParaRPr lang="ru-RU" sz="40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маша12.png">
            <a:hlinkClick r:id="rId2" action="ppaction://hlinksldjump" tooltip="Нажмите, чтобы вернуться назад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3900" y="5286388"/>
            <a:ext cx="820800" cy="1440000"/>
          </a:xfrm>
        </p:spPr>
      </p:pic>
      <p:pic>
        <p:nvPicPr>
          <p:cNvPr id="7" name="Рисунок 6" descr="C:\Users\Галина\Desktop\attach-635515075560370285.jpg"/>
          <p:cNvPicPr/>
          <p:nvPr/>
        </p:nvPicPr>
        <p:blipFill>
          <a:blip r:embed="rId4" cstate="print"/>
          <a:srcRect r="48466"/>
          <a:stretch>
            <a:fillRect/>
          </a:stretch>
        </p:blipFill>
        <p:spPr bwMode="auto">
          <a:xfrm>
            <a:off x="5643570" y="1285860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385765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Машенька на соревнованиях по фигурному катанию на коньках получила оценки 5,3;  4,8;  5,4;  5,0;  5,3;  5,4;  5,3;  5,2;  5,1. Найдите ее среднюю оценку.</a:t>
            </a:r>
            <a:endParaRPr lang="ru-RU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ша14.png">
            <a:hlinkClick r:id="rId2" action="ppaction://hlinksldjump" tooltip="нажмите, чтобы вернуться назад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4890232"/>
            <a:ext cx="1605752" cy="1824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ша10.png">
            <a:hlinkClick r:id="rId2" action="ppaction://hlinksldjump" tooltip="Нажмите, чтобы вернуться назад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3900" y="5214950"/>
            <a:ext cx="868800" cy="1440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8858312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642918"/>
            <a:ext cx="87154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Решить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уравнение  - это</a:t>
            </a:r>
          </a:p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доказать                                          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или</a:t>
            </a:r>
          </a:p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корней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не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имеет</a:t>
            </a:r>
          </a:p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его корни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найти</a:t>
            </a:r>
            <a:endParaRPr lang="ru-RU" sz="4000" b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</a:t>
            </a:r>
            <a:r>
              <a:rPr lang="ru-RU" sz="4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значит</a:t>
            </a:r>
            <a:endParaRPr lang="ru-RU" sz="400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sz="3600" dirty="0" smtClean="0"/>
              <a:t>                                         </a:t>
            </a:r>
            <a:r>
              <a:rPr lang="ru-RU" sz="3600" dirty="0" smtClean="0"/>
              <a:t>                                                                                 </a:t>
            </a:r>
            <a:endParaRPr lang="ru-RU" sz="3600" dirty="0" smtClean="0"/>
          </a:p>
          <a:p>
            <a:r>
              <a:rPr lang="ru-RU" sz="3600" b="1" dirty="0" smtClean="0"/>
              <a:t>                                        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325</Words>
  <PresentationFormat>Экран (4:3)</PresentationFormat>
  <Paragraphs>122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Вычислите устно</vt:lpstr>
      <vt:lpstr>Запишите в виде неправильной дроби число</vt:lpstr>
      <vt:lpstr>Сравните числа</vt:lpstr>
      <vt:lpstr>Найдите значение выражения:</vt:lpstr>
      <vt:lpstr>По данному рисунку составь задачи.  По рисунку найди расстояние между движущимися объектами через  а часов после начала движения.</vt:lpstr>
      <vt:lpstr>Машенька на соревнованиях по фигурному катанию на коньках получила оценки 5,3;  4,8;  5,4;  5,0;  5,3;  5,4;  5,3;  5,2;  5,1. Найдите ее среднюю оценку.</vt:lpstr>
      <vt:lpstr>Слайд 9</vt:lpstr>
      <vt:lpstr>Слайд 10</vt:lpstr>
      <vt:lpstr>Ответьте на вопрос: Каким был урок?  1)познавательным; 2)полезным; 3)интересным?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37</cp:revision>
  <dcterms:created xsi:type="dcterms:W3CDTF">2015-01-06T21:22:34Z</dcterms:created>
  <dcterms:modified xsi:type="dcterms:W3CDTF">2015-01-08T09:46:10Z</dcterms:modified>
</cp:coreProperties>
</file>