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Брест: дорогами моего детства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54" y="2674938"/>
            <a:ext cx="2177429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В. Гоголь «Мертвые души»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1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42" y="2674938"/>
            <a:ext cx="1962853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/>
            </a:r>
            <a:br>
              <a:rPr lang="be-BY" dirty="0" smtClean="0"/>
            </a:br>
            <a:r>
              <a:rPr lang="be-BY" sz="3100" dirty="0" smtClean="0"/>
              <a:t>Известные </a:t>
            </a:r>
            <a:r>
              <a:rPr lang="be-BY" sz="3100" dirty="0"/>
              <a:t>слова Н. В. Гоголя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be-BY" sz="3100" dirty="0"/>
              <a:t>  “Какой русский не любит быстрой езды”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3267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21" y="2674938"/>
            <a:ext cx="2543295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В. Гоголь «</a:t>
            </a:r>
            <a:r>
              <a:rPr lang="ru-RU" dirty="0" err="1" smtClean="0"/>
              <a:t>Вий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6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5" y="2674938"/>
            <a:ext cx="2503507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Н. В. Гоголю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8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82" y="2674938"/>
            <a:ext cx="6809173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Ленина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2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76" y="2674938"/>
            <a:ext cx="6958385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Ленина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70" y="2674938"/>
            <a:ext cx="4684198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Советская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28" y="2674938"/>
            <a:ext cx="2803081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Советская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1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6" y="2674938"/>
            <a:ext cx="6847406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Брестская крепость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00" y="2674938"/>
            <a:ext cx="6820538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Цель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 познакомить с улицами города Бреста и историческими местами в Брестской крепости.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91" y="2674938"/>
            <a:ext cx="6825756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0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67" y="2674938"/>
            <a:ext cx="6771804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30" y="2674938"/>
            <a:ext cx="6815077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Скульптурная композиция «Жажда»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67" y="2674938"/>
            <a:ext cx="6771804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Скульптурная композиция «Жажда»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0" y="2674938"/>
            <a:ext cx="6793578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Аллея, посвященная городам-героям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61" y="2674938"/>
            <a:ext cx="6858415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9" y="2674938"/>
            <a:ext cx="6803999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6" y="2674938"/>
            <a:ext cx="6847406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Монумент «Мужество»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9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77" y="2674938"/>
            <a:ext cx="6743584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70" y="2674938"/>
            <a:ext cx="6880397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Холмские ворота Брестской крепости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Задачи экскурсии: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углубить знания учащихся о Бресте, его прошлом и настоящем, дать возможность убедиться в красоте и неповторимости этого города;</a:t>
            </a:r>
          </a:p>
          <a:p>
            <a:pPr marL="0" indent="0">
              <a:buNone/>
            </a:pPr>
            <a:r>
              <a:rPr lang="ru-RU" dirty="0"/>
              <a:t>• способствовать формированию идейно-нравственных, патриотических и гражданских качеств учащихся;</a:t>
            </a:r>
          </a:p>
          <a:p>
            <a:pPr marL="0" indent="0">
              <a:buNone/>
            </a:pPr>
            <a:r>
              <a:rPr lang="ru-RU" dirty="0"/>
              <a:t>• воспитывать любовь к Родине.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6" y="2674938"/>
            <a:ext cx="6869265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03" y="2674938"/>
            <a:ext cx="4768531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880322"/>
            <a:ext cx="7408862" cy="30404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Кирова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64" y="2674938"/>
            <a:ext cx="5763409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Гоголя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0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Фонарь на улице Гоголя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28803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39" y="2674938"/>
            <a:ext cx="2786059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Аллея литературных фонарей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54" y="2674938"/>
            <a:ext cx="2221030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Аллея литературных фонарей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2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54" y="2674938"/>
            <a:ext cx="2194229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В. Гоголь «Нос»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0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</TotalTime>
  <Words>124</Words>
  <Application>Microsoft Office PowerPoint</Application>
  <PresentationFormat>Экран (4:3)</PresentationFormat>
  <Paragraphs>26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Брест: дорогами моего детства</vt:lpstr>
      <vt:lpstr>          Цель:  познакомить с улицами города Бреста и историческими местами в Брестской крепости.  </vt:lpstr>
      <vt:lpstr>Презентация PowerPoint</vt:lpstr>
      <vt:lpstr>Улица Кирова</vt:lpstr>
      <vt:lpstr>Улица Гоголя</vt:lpstr>
      <vt:lpstr>Фонарь на улице Гоголя</vt:lpstr>
      <vt:lpstr>Аллея литературных фонарей</vt:lpstr>
      <vt:lpstr>Аллея литературных фонарей</vt:lpstr>
      <vt:lpstr>Н. В. Гоголь «Нос»</vt:lpstr>
      <vt:lpstr>Н. В. Гоголь «Мертвые души»</vt:lpstr>
      <vt:lpstr> Известные слова Н. В. Гоголя   “Какой русский не любит быстрой езды” </vt:lpstr>
      <vt:lpstr>Н. В. Гоголь «Вий»</vt:lpstr>
      <vt:lpstr>Памятник Н. В. Гоголю</vt:lpstr>
      <vt:lpstr>Улица Ленина</vt:lpstr>
      <vt:lpstr>Улица Ленина</vt:lpstr>
      <vt:lpstr>Улица Советская</vt:lpstr>
      <vt:lpstr>Улица Советская</vt:lpstr>
      <vt:lpstr>Брестская крепость</vt:lpstr>
      <vt:lpstr>Презентация PowerPoint</vt:lpstr>
      <vt:lpstr>Презентация PowerPoint</vt:lpstr>
      <vt:lpstr>Презентация PowerPoint</vt:lpstr>
      <vt:lpstr>Скульптурная композиция «Жажда»</vt:lpstr>
      <vt:lpstr>Скульптурная композиция «Жажда»</vt:lpstr>
      <vt:lpstr>Аллея, посвященная городам-героям</vt:lpstr>
      <vt:lpstr>Презентация PowerPoint</vt:lpstr>
      <vt:lpstr>Презентация PowerPoint</vt:lpstr>
      <vt:lpstr>Монумент «Мужество»</vt:lpstr>
      <vt:lpstr>Презентация PowerPoint</vt:lpstr>
      <vt:lpstr>Холмские ворота Брестской крепости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Брест: дорогами моего детства</dc:title>
  <dc:creator>Spice</dc:creator>
  <cp:lastModifiedBy>Женя</cp:lastModifiedBy>
  <cp:revision>3</cp:revision>
  <dcterms:created xsi:type="dcterms:W3CDTF">2015-01-31T07:04:08Z</dcterms:created>
  <dcterms:modified xsi:type="dcterms:W3CDTF">2015-01-31T07:30:16Z</dcterms:modified>
</cp:coreProperties>
</file>