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E2392-5B9E-40B6-ABD0-84F04B575CC9}" type="doc">
      <dgm:prSet loTypeId="urn:microsoft.com/office/officeart/2005/8/layout/vList5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AE93667-BF08-4640-A66F-AC8350F2FE23}">
      <dgm:prSet/>
      <dgm:spPr/>
      <dgm:t>
        <a:bodyPr/>
        <a:lstStyle/>
        <a:p>
          <a:pPr rtl="0"/>
          <a:r>
            <a:rPr lang="en-US" i="1" dirty="0" smtClean="0"/>
            <a:t>1. Kate likes to play the piano.</a:t>
          </a:r>
          <a:endParaRPr lang="ru-RU" dirty="0"/>
        </a:p>
      </dgm:t>
    </dgm:pt>
    <dgm:pt modelId="{3214100C-97AD-454D-AADF-BA04AAE15B02}" type="parTrans" cxnId="{9270E209-11CA-4560-9D7D-4D2067C9E4AD}">
      <dgm:prSet/>
      <dgm:spPr/>
      <dgm:t>
        <a:bodyPr/>
        <a:lstStyle/>
        <a:p>
          <a:endParaRPr lang="ru-RU"/>
        </a:p>
      </dgm:t>
    </dgm:pt>
    <dgm:pt modelId="{BA54BFF3-DEA4-4DE7-B052-D413BF5A5544}" type="sibTrans" cxnId="{9270E209-11CA-4560-9D7D-4D2067C9E4AD}">
      <dgm:prSet/>
      <dgm:spPr/>
      <dgm:t>
        <a:bodyPr/>
        <a:lstStyle/>
        <a:p>
          <a:endParaRPr lang="ru-RU"/>
        </a:p>
      </dgm:t>
    </dgm:pt>
    <dgm:pt modelId="{7B12378A-E556-4BD8-B040-C44C1297E03A}">
      <dgm:prSet/>
      <dgm:spPr/>
      <dgm:t>
        <a:bodyPr/>
        <a:lstStyle/>
        <a:p>
          <a:pPr rtl="0"/>
          <a:r>
            <a:rPr lang="en-US" i="1" smtClean="0"/>
            <a:t>2. Children are fond of travelling.</a:t>
          </a:r>
          <a:endParaRPr lang="ru-RU"/>
        </a:p>
      </dgm:t>
    </dgm:pt>
    <dgm:pt modelId="{7414B725-688D-450D-A48D-0A34691D84BE}" type="parTrans" cxnId="{5939B196-331D-4A24-A7F6-F6F52C469B52}">
      <dgm:prSet/>
      <dgm:spPr/>
      <dgm:t>
        <a:bodyPr/>
        <a:lstStyle/>
        <a:p>
          <a:endParaRPr lang="ru-RU"/>
        </a:p>
      </dgm:t>
    </dgm:pt>
    <dgm:pt modelId="{BB90EE3B-9FFF-4CC4-B659-D7D0AE1F673F}" type="sibTrans" cxnId="{5939B196-331D-4A24-A7F6-F6F52C469B52}">
      <dgm:prSet/>
      <dgm:spPr/>
      <dgm:t>
        <a:bodyPr/>
        <a:lstStyle/>
        <a:p>
          <a:endParaRPr lang="ru-RU"/>
        </a:p>
      </dgm:t>
    </dgm:pt>
    <dgm:pt modelId="{3795F329-252C-4094-859C-2736CFC2C064}">
      <dgm:prSet/>
      <dgm:spPr/>
      <dgm:t>
        <a:bodyPr/>
        <a:lstStyle/>
        <a:p>
          <a:pPr rtl="0"/>
          <a:r>
            <a:rPr lang="en-US" i="1" smtClean="0"/>
            <a:t>3. His elder brother doesn’t like jogging.</a:t>
          </a:r>
          <a:endParaRPr lang="ru-RU"/>
        </a:p>
      </dgm:t>
    </dgm:pt>
    <dgm:pt modelId="{9B16CAEB-EF9A-4E54-8414-1933D0A1F833}" type="parTrans" cxnId="{631EC80A-4BB1-4F3E-9524-CE04C7A44E27}">
      <dgm:prSet/>
      <dgm:spPr/>
      <dgm:t>
        <a:bodyPr/>
        <a:lstStyle/>
        <a:p>
          <a:endParaRPr lang="ru-RU"/>
        </a:p>
      </dgm:t>
    </dgm:pt>
    <dgm:pt modelId="{D1F3B296-8546-44CE-B2EE-2F6FBB494AA3}" type="sibTrans" cxnId="{631EC80A-4BB1-4F3E-9524-CE04C7A44E27}">
      <dgm:prSet/>
      <dgm:spPr/>
      <dgm:t>
        <a:bodyPr/>
        <a:lstStyle/>
        <a:p>
          <a:endParaRPr lang="ru-RU"/>
        </a:p>
      </dgm:t>
    </dgm:pt>
    <dgm:pt modelId="{C4EE75D6-6B95-46F7-9A33-BA81CE2C87C2}">
      <dgm:prSet/>
      <dgm:spPr/>
      <dgm:t>
        <a:bodyPr/>
        <a:lstStyle/>
        <a:p>
          <a:pPr rtl="0"/>
          <a:r>
            <a:rPr lang="en-US" i="1" smtClean="0"/>
            <a:t>4. My sister and my aunt went to the cinema yesterday.</a:t>
          </a:r>
          <a:endParaRPr lang="ru-RU"/>
        </a:p>
      </dgm:t>
    </dgm:pt>
    <dgm:pt modelId="{1191CBA3-9D81-4973-9B86-9F4F90C06F8B}" type="parTrans" cxnId="{742567CB-383F-44E4-9D13-7D975D427702}">
      <dgm:prSet/>
      <dgm:spPr/>
      <dgm:t>
        <a:bodyPr/>
        <a:lstStyle/>
        <a:p>
          <a:endParaRPr lang="ru-RU"/>
        </a:p>
      </dgm:t>
    </dgm:pt>
    <dgm:pt modelId="{C3A589C1-D5A9-4935-92AB-051CAE8DAFF1}" type="sibTrans" cxnId="{742567CB-383F-44E4-9D13-7D975D427702}">
      <dgm:prSet/>
      <dgm:spPr/>
      <dgm:t>
        <a:bodyPr/>
        <a:lstStyle/>
        <a:p>
          <a:endParaRPr lang="ru-RU"/>
        </a:p>
      </dgm:t>
    </dgm:pt>
    <dgm:pt modelId="{79DD0A79-DCFC-4B4B-8C69-67EF5724B6EB}" type="pres">
      <dgm:prSet presAssocID="{42EE2392-5B9E-40B6-ABD0-84F04B575C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99A39-8B15-4AF0-BA98-205977943AD4}" type="pres">
      <dgm:prSet presAssocID="{FAE93667-BF08-4640-A66F-AC8350F2FE23}" presName="linNode" presStyleCnt="0"/>
      <dgm:spPr/>
    </dgm:pt>
    <dgm:pt modelId="{9E6673AB-EC9D-4F33-826F-214990AC6B53}" type="pres">
      <dgm:prSet presAssocID="{FAE93667-BF08-4640-A66F-AC8350F2FE23}" presName="parentText" presStyleLbl="node1" presStyleIdx="0" presStyleCnt="4" custScaleX="1458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3EA41-158B-44D1-9386-9D4BE65F1362}" type="pres">
      <dgm:prSet presAssocID="{BA54BFF3-DEA4-4DE7-B052-D413BF5A5544}" presName="sp" presStyleCnt="0"/>
      <dgm:spPr/>
    </dgm:pt>
    <dgm:pt modelId="{A9D92397-6EC6-4E65-B19E-A71119CE9915}" type="pres">
      <dgm:prSet presAssocID="{7B12378A-E556-4BD8-B040-C44C1297E03A}" presName="linNode" presStyleCnt="0"/>
      <dgm:spPr/>
    </dgm:pt>
    <dgm:pt modelId="{96DEA604-059B-465B-9833-D9D833B1D94A}" type="pres">
      <dgm:prSet presAssocID="{7B12378A-E556-4BD8-B040-C44C1297E03A}" presName="parentText" presStyleLbl="node1" presStyleIdx="1" presStyleCnt="4" custScaleX="1491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2F369-2106-457E-8677-EB3291CE1664}" type="pres">
      <dgm:prSet presAssocID="{BB90EE3B-9FFF-4CC4-B659-D7D0AE1F673F}" presName="sp" presStyleCnt="0"/>
      <dgm:spPr/>
    </dgm:pt>
    <dgm:pt modelId="{C5BF8172-7747-4387-B392-A21273BF956B}" type="pres">
      <dgm:prSet presAssocID="{3795F329-252C-4094-859C-2736CFC2C064}" presName="linNode" presStyleCnt="0"/>
      <dgm:spPr/>
    </dgm:pt>
    <dgm:pt modelId="{986CA973-7DB1-4A09-9025-75DAB926D89F}" type="pres">
      <dgm:prSet presAssocID="{3795F329-252C-4094-859C-2736CFC2C064}" presName="parentText" presStyleLbl="node1" presStyleIdx="2" presStyleCnt="4" custScaleX="1491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AEA68-0A35-4542-8E57-228A0FC58398}" type="pres">
      <dgm:prSet presAssocID="{D1F3B296-8546-44CE-B2EE-2F6FBB494AA3}" presName="sp" presStyleCnt="0"/>
      <dgm:spPr/>
    </dgm:pt>
    <dgm:pt modelId="{54ADC114-1DB6-4489-AB84-7A7FBD55AAE4}" type="pres">
      <dgm:prSet presAssocID="{C4EE75D6-6B95-46F7-9A33-BA81CE2C87C2}" presName="linNode" presStyleCnt="0"/>
      <dgm:spPr/>
    </dgm:pt>
    <dgm:pt modelId="{8D780271-71D9-4512-9C80-6CD2E1432B9D}" type="pres">
      <dgm:prSet presAssocID="{C4EE75D6-6B95-46F7-9A33-BA81CE2C87C2}" presName="parentText" presStyleLbl="node1" presStyleIdx="3" presStyleCnt="4" custScaleX="1519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39B196-331D-4A24-A7F6-F6F52C469B52}" srcId="{42EE2392-5B9E-40B6-ABD0-84F04B575CC9}" destId="{7B12378A-E556-4BD8-B040-C44C1297E03A}" srcOrd="1" destOrd="0" parTransId="{7414B725-688D-450D-A48D-0A34691D84BE}" sibTransId="{BB90EE3B-9FFF-4CC4-B659-D7D0AE1F673F}"/>
    <dgm:cxn modelId="{A25BA53C-901D-4A42-B741-2B153F5BA8C1}" type="presOf" srcId="{3795F329-252C-4094-859C-2736CFC2C064}" destId="{986CA973-7DB1-4A09-9025-75DAB926D89F}" srcOrd="0" destOrd="0" presId="urn:microsoft.com/office/officeart/2005/8/layout/vList5"/>
    <dgm:cxn modelId="{D1E81EA6-EB47-4904-A0B5-9BEFB3FAD7DD}" type="presOf" srcId="{C4EE75D6-6B95-46F7-9A33-BA81CE2C87C2}" destId="{8D780271-71D9-4512-9C80-6CD2E1432B9D}" srcOrd="0" destOrd="0" presId="urn:microsoft.com/office/officeart/2005/8/layout/vList5"/>
    <dgm:cxn modelId="{166832AA-E8C0-47E6-AD2B-AD1D25B9DC25}" type="presOf" srcId="{42EE2392-5B9E-40B6-ABD0-84F04B575CC9}" destId="{79DD0A79-DCFC-4B4B-8C69-67EF5724B6EB}" srcOrd="0" destOrd="0" presId="urn:microsoft.com/office/officeart/2005/8/layout/vList5"/>
    <dgm:cxn modelId="{631EC80A-4BB1-4F3E-9524-CE04C7A44E27}" srcId="{42EE2392-5B9E-40B6-ABD0-84F04B575CC9}" destId="{3795F329-252C-4094-859C-2736CFC2C064}" srcOrd="2" destOrd="0" parTransId="{9B16CAEB-EF9A-4E54-8414-1933D0A1F833}" sibTransId="{D1F3B296-8546-44CE-B2EE-2F6FBB494AA3}"/>
    <dgm:cxn modelId="{F240D38D-B2CB-4E2E-8E8D-A7DED7B2B3FF}" type="presOf" srcId="{FAE93667-BF08-4640-A66F-AC8350F2FE23}" destId="{9E6673AB-EC9D-4F33-826F-214990AC6B53}" srcOrd="0" destOrd="0" presId="urn:microsoft.com/office/officeart/2005/8/layout/vList5"/>
    <dgm:cxn modelId="{742567CB-383F-44E4-9D13-7D975D427702}" srcId="{42EE2392-5B9E-40B6-ABD0-84F04B575CC9}" destId="{C4EE75D6-6B95-46F7-9A33-BA81CE2C87C2}" srcOrd="3" destOrd="0" parTransId="{1191CBA3-9D81-4973-9B86-9F4F90C06F8B}" sibTransId="{C3A589C1-D5A9-4935-92AB-051CAE8DAFF1}"/>
    <dgm:cxn modelId="{29DEEA1D-FE77-46DD-BDA1-77917013CB17}" type="presOf" srcId="{7B12378A-E556-4BD8-B040-C44C1297E03A}" destId="{96DEA604-059B-465B-9833-D9D833B1D94A}" srcOrd="0" destOrd="0" presId="urn:microsoft.com/office/officeart/2005/8/layout/vList5"/>
    <dgm:cxn modelId="{9270E209-11CA-4560-9D7D-4D2067C9E4AD}" srcId="{42EE2392-5B9E-40B6-ABD0-84F04B575CC9}" destId="{FAE93667-BF08-4640-A66F-AC8350F2FE23}" srcOrd="0" destOrd="0" parTransId="{3214100C-97AD-454D-AADF-BA04AAE15B02}" sibTransId="{BA54BFF3-DEA4-4DE7-B052-D413BF5A5544}"/>
    <dgm:cxn modelId="{B0C7056C-A149-45EC-BBAC-BF37868D4CE4}" type="presParOf" srcId="{79DD0A79-DCFC-4B4B-8C69-67EF5724B6EB}" destId="{F1D99A39-8B15-4AF0-BA98-205977943AD4}" srcOrd="0" destOrd="0" presId="urn:microsoft.com/office/officeart/2005/8/layout/vList5"/>
    <dgm:cxn modelId="{59CBD1B9-1241-445D-890A-8CCF07EBCA7B}" type="presParOf" srcId="{F1D99A39-8B15-4AF0-BA98-205977943AD4}" destId="{9E6673AB-EC9D-4F33-826F-214990AC6B53}" srcOrd="0" destOrd="0" presId="urn:microsoft.com/office/officeart/2005/8/layout/vList5"/>
    <dgm:cxn modelId="{E7AE4F84-0A0E-410A-B9E3-5210FC23B6C0}" type="presParOf" srcId="{79DD0A79-DCFC-4B4B-8C69-67EF5724B6EB}" destId="{80A3EA41-158B-44D1-9386-9D4BE65F1362}" srcOrd="1" destOrd="0" presId="urn:microsoft.com/office/officeart/2005/8/layout/vList5"/>
    <dgm:cxn modelId="{06B086C7-F81F-40E3-BC4D-5D588889444B}" type="presParOf" srcId="{79DD0A79-DCFC-4B4B-8C69-67EF5724B6EB}" destId="{A9D92397-6EC6-4E65-B19E-A71119CE9915}" srcOrd="2" destOrd="0" presId="urn:microsoft.com/office/officeart/2005/8/layout/vList5"/>
    <dgm:cxn modelId="{B53658C6-F8D1-4457-AAB0-A51EFFF09997}" type="presParOf" srcId="{A9D92397-6EC6-4E65-B19E-A71119CE9915}" destId="{96DEA604-059B-465B-9833-D9D833B1D94A}" srcOrd="0" destOrd="0" presId="urn:microsoft.com/office/officeart/2005/8/layout/vList5"/>
    <dgm:cxn modelId="{BE22C754-1A79-4AF9-9B66-FC9B0F99940C}" type="presParOf" srcId="{79DD0A79-DCFC-4B4B-8C69-67EF5724B6EB}" destId="{0F92F369-2106-457E-8677-EB3291CE1664}" srcOrd="3" destOrd="0" presId="urn:microsoft.com/office/officeart/2005/8/layout/vList5"/>
    <dgm:cxn modelId="{A6A99646-50E4-4245-B082-890DA29B8F20}" type="presParOf" srcId="{79DD0A79-DCFC-4B4B-8C69-67EF5724B6EB}" destId="{C5BF8172-7747-4387-B392-A21273BF956B}" srcOrd="4" destOrd="0" presId="urn:microsoft.com/office/officeart/2005/8/layout/vList5"/>
    <dgm:cxn modelId="{D3DBCD38-AA87-47D3-B71C-D5875B420943}" type="presParOf" srcId="{C5BF8172-7747-4387-B392-A21273BF956B}" destId="{986CA973-7DB1-4A09-9025-75DAB926D89F}" srcOrd="0" destOrd="0" presId="urn:microsoft.com/office/officeart/2005/8/layout/vList5"/>
    <dgm:cxn modelId="{C19A527B-B4AB-4A0A-94AD-3D4CCFF36CF2}" type="presParOf" srcId="{79DD0A79-DCFC-4B4B-8C69-67EF5724B6EB}" destId="{678AEA68-0A35-4542-8E57-228A0FC58398}" srcOrd="5" destOrd="0" presId="urn:microsoft.com/office/officeart/2005/8/layout/vList5"/>
    <dgm:cxn modelId="{81783102-7721-4779-A661-C9EF39C2ABBF}" type="presParOf" srcId="{79DD0A79-DCFC-4B4B-8C69-67EF5724B6EB}" destId="{54ADC114-1DB6-4489-AB84-7A7FBD55AAE4}" srcOrd="6" destOrd="0" presId="urn:microsoft.com/office/officeart/2005/8/layout/vList5"/>
    <dgm:cxn modelId="{581A510C-B4D8-4555-AA96-CB64C2E4B2D0}" type="presParOf" srcId="{54ADC114-1DB6-4489-AB84-7A7FBD55AAE4}" destId="{8D780271-71D9-4512-9C80-6CD2E1432B9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2DC08E-D314-4494-9CFF-495F60E71469}" type="doc">
      <dgm:prSet loTypeId="urn:microsoft.com/office/officeart/2005/8/layout/venn1" loCatId="relationship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23BD6210-917B-47F7-8A07-7375EFF553C7}">
      <dgm:prSet custT="1"/>
      <dgm:spPr/>
      <dgm:t>
        <a:bodyPr/>
        <a:lstStyle/>
        <a:p>
          <a:pPr rtl="0"/>
          <a:r>
            <a:rPr lang="en-US" sz="4200" i="1" dirty="0" smtClean="0"/>
            <a:t>5. We painted this picture </a:t>
          </a:r>
          <a:r>
            <a:rPr lang="en-US" sz="4200" b="0" i="1" u="none" dirty="0" smtClean="0"/>
            <a:t>ourselves.</a:t>
          </a:r>
          <a:endParaRPr lang="ru-RU" sz="4200" b="0" i="1" u="none" dirty="0"/>
        </a:p>
      </dgm:t>
    </dgm:pt>
    <dgm:pt modelId="{2540B86E-A779-4918-AA77-04F762F56FD2}" type="parTrans" cxnId="{ACA318F1-47F4-4D83-8D50-323B69F2594E}">
      <dgm:prSet/>
      <dgm:spPr/>
      <dgm:t>
        <a:bodyPr/>
        <a:lstStyle/>
        <a:p>
          <a:endParaRPr lang="ru-RU"/>
        </a:p>
      </dgm:t>
    </dgm:pt>
    <dgm:pt modelId="{62D243AD-DFE8-4A55-B1FF-E2825B4B8D1D}" type="sibTrans" cxnId="{ACA318F1-47F4-4D83-8D50-323B69F2594E}">
      <dgm:prSet/>
      <dgm:spPr/>
      <dgm:t>
        <a:bodyPr/>
        <a:lstStyle/>
        <a:p>
          <a:endParaRPr lang="ru-RU"/>
        </a:p>
      </dgm:t>
    </dgm:pt>
    <dgm:pt modelId="{73A97AF2-B288-4E22-970D-CBAFB3BA334C}" type="pres">
      <dgm:prSet presAssocID="{412DC08E-D314-4494-9CFF-495F60E7146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27EC3D-56DE-47DA-BCF7-C0F8AE2AF83C}" type="pres">
      <dgm:prSet presAssocID="{23BD6210-917B-47F7-8A07-7375EFF553C7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ACA318F1-47F4-4D83-8D50-323B69F2594E}" srcId="{412DC08E-D314-4494-9CFF-495F60E71469}" destId="{23BD6210-917B-47F7-8A07-7375EFF553C7}" srcOrd="0" destOrd="0" parTransId="{2540B86E-A779-4918-AA77-04F762F56FD2}" sibTransId="{62D243AD-DFE8-4A55-B1FF-E2825B4B8D1D}"/>
    <dgm:cxn modelId="{AFAF4B66-B9AF-4138-A9F4-9806C05DC547}" type="presOf" srcId="{23BD6210-917B-47F7-8A07-7375EFF553C7}" destId="{8D27EC3D-56DE-47DA-BCF7-C0F8AE2AF83C}" srcOrd="0" destOrd="0" presId="urn:microsoft.com/office/officeart/2005/8/layout/venn1"/>
    <dgm:cxn modelId="{0A18F0D9-821C-46C7-8B7E-B7A990B99699}" type="presOf" srcId="{412DC08E-D314-4494-9CFF-495F60E71469}" destId="{73A97AF2-B288-4E22-970D-CBAFB3BA334C}" srcOrd="0" destOrd="0" presId="urn:microsoft.com/office/officeart/2005/8/layout/venn1"/>
    <dgm:cxn modelId="{ED6156F6-FDAF-4F79-AF98-9B2ABF8503FA}" type="presParOf" srcId="{73A97AF2-B288-4E22-970D-CBAFB3BA334C}" destId="{8D27EC3D-56DE-47DA-BCF7-C0F8AE2AF83C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200128-92BC-4246-81D4-B5BED269A2F7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61DCC4B0-5C7F-493D-AAC5-55BD586E43DA}">
      <dgm:prSet/>
      <dgm:spPr/>
      <dgm:t>
        <a:bodyPr/>
        <a:lstStyle/>
        <a:p>
          <a:pPr algn="ctr" rtl="0"/>
          <a:r>
            <a:rPr lang="en-US" dirty="0" smtClean="0"/>
            <a:t>Reflexive Pronouns</a:t>
          </a:r>
          <a:r>
            <a:rPr lang="ru-RU" dirty="0" smtClean="0"/>
            <a:t> </a:t>
          </a:r>
          <a:br>
            <a:rPr lang="ru-RU" dirty="0" smtClean="0"/>
          </a:br>
          <a:r>
            <a:rPr lang="ru-RU" dirty="0" smtClean="0"/>
            <a:t>Возвратные местоимения</a:t>
          </a:r>
          <a:endParaRPr lang="ru-RU" dirty="0"/>
        </a:p>
      </dgm:t>
    </dgm:pt>
    <dgm:pt modelId="{0AF1B527-C30A-444B-80C7-6D87A7E11263}" type="parTrans" cxnId="{EBE53961-F933-41B8-B0A8-1BB3056A9059}">
      <dgm:prSet/>
      <dgm:spPr/>
      <dgm:t>
        <a:bodyPr/>
        <a:lstStyle/>
        <a:p>
          <a:endParaRPr lang="ru-RU"/>
        </a:p>
      </dgm:t>
    </dgm:pt>
    <dgm:pt modelId="{5E76D547-7B29-415E-A17C-D9148ACB10E9}" type="sibTrans" cxnId="{EBE53961-F933-41B8-B0A8-1BB3056A9059}">
      <dgm:prSet/>
      <dgm:spPr/>
      <dgm:t>
        <a:bodyPr/>
        <a:lstStyle/>
        <a:p>
          <a:endParaRPr lang="ru-RU"/>
        </a:p>
      </dgm:t>
    </dgm:pt>
    <dgm:pt modelId="{AFB06F7B-DFC2-4C07-B34C-8B799159F956}" type="pres">
      <dgm:prSet presAssocID="{32200128-92BC-4246-81D4-B5BED269A2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9DDEC0-6787-4A26-8955-0B54485DB519}" type="pres">
      <dgm:prSet presAssocID="{61DCC4B0-5C7F-493D-AAC5-55BD586E43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992234-D760-4BB3-8D43-E48A8E4157D9}" type="presOf" srcId="{61DCC4B0-5C7F-493D-AAC5-55BD586E43DA}" destId="{909DDEC0-6787-4A26-8955-0B54485DB519}" srcOrd="0" destOrd="0" presId="urn:microsoft.com/office/officeart/2005/8/layout/vList2"/>
    <dgm:cxn modelId="{EBE53961-F933-41B8-B0A8-1BB3056A9059}" srcId="{32200128-92BC-4246-81D4-B5BED269A2F7}" destId="{61DCC4B0-5C7F-493D-AAC5-55BD586E43DA}" srcOrd="0" destOrd="0" parTransId="{0AF1B527-C30A-444B-80C7-6D87A7E11263}" sibTransId="{5E76D547-7B29-415E-A17C-D9148ACB10E9}"/>
    <dgm:cxn modelId="{D54B85A5-432A-41BA-BBED-0D6E7759AC2B}" type="presOf" srcId="{32200128-92BC-4246-81D4-B5BED269A2F7}" destId="{AFB06F7B-DFC2-4C07-B34C-8B799159F956}" srcOrd="0" destOrd="0" presId="urn:microsoft.com/office/officeart/2005/8/layout/vList2"/>
    <dgm:cxn modelId="{04254AC8-E41D-4873-8F0A-78BEDF15BE59}" type="presParOf" srcId="{AFB06F7B-DFC2-4C07-B34C-8B799159F956}" destId="{909DDEC0-6787-4A26-8955-0B54485DB5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DB0432-28A6-4310-9A8A-29EE8CC42E1D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21A38587-6689-47FE-9435-44D5F20126FE}">
      <dgm:prSet/>
      <dgm:spPr/>
      <dgm:t>
        <a:bodyPr/>
        <a:lstStyle/>
        <a:p>
          <a:pPr rtl="0"/>
          <a:r>
            <a:rPr lang="en-US" b="1" dirty="0" smtClean="0"/>
            <a:t>I- my</a:t>
          </a:r>
          <a:r>
            <a:rPr lang="ru-RU" b="1" dirty="0" smtClean="0"/>
            <a:t>-</a:t>
          </a:r>
          <a:r>
            <a:rPr lang="en-US" b="1" dirty="0" smtClean="0"/>
            <a:t>myself</a:t>
          </a:r>
          <a:endParaRPr lang="ru-RU" dirty="0"/>
        </a:p>
      </dgm:t>
    </dgm:pt>
    <dgm:pt modelId="{0C3A7586-591A-49B1-85ED-99468AAA998F}" type="parTrans" cxnId="{22DE1C34-BBCB-45F2-91CB-E2FD43960EDB}">
      <dgm:prSet/>
      <dgm:spPr/>
      <dgm:t>
        <a:bodyPr/>
        <a:lstStyle/>
        <a:p>
          <a:endParaRPr lang="ru-RU"/>
        </a:p>
      </dgm:t>
    </dgm:pt>
    <dgm:pt modelId="{C15DADB4-33C3-44DA-8EB1-6CE9FEA918FC}" type="sibTrans" cxnId="{22DE1C34-BBCB-45F2-91CB-E2FD43960EDB}">
      <dgm:prSet/>
      <dgm:spPr/>
      <dgm:t>
        <a:bodyPr/>
        <a:lstStyle/>
        <a:p>
          <a:endParaRPr lang="ru-RU"/>
        </a:p>
      </dgm:t>
    </dgm:pt>
    <dgm:pt modelId="{413362CB-E06B-4922-BB15-DC10FF8067D9}">
      <dgm:prSet/>
      <dgm:spPr/>
      <dgm:t>
        <a:bodyPr/>
        <a:lstStyle/>
        <a:p>
          <a:pPr rtl="0"/>
          <a:r>
            <a:rPr lang="en-US" b="1" smtClean="0"/>
            <a:t>he- his</a:t>
          </a:r>
          <a:r>
            <a:rPr lang="ru-RU" b="1" smtClean="0"/>
            <a:t>-</a:t>
          </a:r>
          <a:r>
            <a:rPr lang="en-US" b="1" smtClean="0"/>
            <a:t>himself</a:t>
          </a:r>
          <a:endParaRPr lang="ru-RU"/>
        </a:p>
      </dgm:t>
    </dgm:pt>
    <dgm:pt modelId="{5405D035-DF2B-4599-810D-01269AB7BE60}" type="parTrans" cxnId="{F0A1F39C-3F80-4B3E-B205-035649068E65}">
      <dgm:prSet/>
      <dgm:spPr/>
      <dgm:t>
        <a:bodyPr/>
        <a:lstStyle/>
        <a:p>
          <a:endParaRPr lang="ru-RU"/>
        </a:p>
      </dgm:t>
    </dgm:pt>
    <dgm:pt modelId="{1D82E9A4-A88E-4AC0-8B3D-280C25741775}" type="sibTrans" cxnId="{F0A1F39C-3F80-4B3E-B205-035649068E65}">
      <dgm:prSet/>
      <dgm:spPr/>
      <dgm:t>
        <a:bodyPr/>
        <a:lstStyle/>
        <a:p>
          <a:endParaRPr lang="ru-RU"/>
        </a:p>
      </dgm:t>
    </dgm:pt>
    <dgm:pt modelId="{723B5460-D9B9-42B6-94D9-D0C6EA0F19A5}">
      <dgm:prSet/>
      <dgm:spPr/>
      <dgm:t>
        <a:bodyPr/>
        <a:lstStyle/>
        <a:p>
          <a:pPr rtl="0"/>
          <a:r>
            <a:rPr lang="en-US" b="1" smtClean="0"/>
            <a:t>she- her-herself</a:t>
          </a:r>
          <a:endParaRPr lang="ru-RU"/>
        </a:p>
      </dgm:t>
    </dgm:pt>
    <dgm:pt modelId="{FA5100DA-E526-47E0-A30B-2D451707C500}" type="parTrans" cxnId="{ED76AF2C-AADE-4760-AEA8-E888BAEDCD0F}">
      <dgm:prSet/>
      <dgm:spPr/>
      <dgm:t>
        <a:bodyPr/>
        <a:lstStyle/>
        <a:p>
          <a:endParaRPr lang="ru-RU"/>
        </a:p>
      </dgm:t>
    </dgm:pt>
    <dgm:pt modelId="{D3B064AC-4435-4BDC-A216-6B5439C671BE}" type="sibTrans" cxnId="{ED76AF2C-AADE-4760-AEA8-E888BAEDCD0F}">
      <dgm:prSet/>
      <dgm:spPr/>
      <dgm:t>
        <a:bodyPr/>
        <a:lstStyle/>
        <a:p>
          <a:endParaRPr lang="ru-RU"/>
        </a:p>
      </dgm:t>
    </dgm:pt>
    <dgm:pt modelId="{3CF850AC-8F55-407E-AB63-3F985B78F14E}">
      <dgm:prSet/>
      <dgm:spPr/>
      <dgm:t>
        <a:bodyPr/>
        <a:lstStyle/>
        <a:p>
          <a:pPr rtl="0"/>
          <a:r>
            <a:rPr lang="en-US" b="1" smtClean="0"/>
            <a:t>it- its-itself</a:t>
          </a:r>
          <a:endParaRPr lang="ru-RU"/>
        </a:p>
      </dgm:t>
    </dgm:pt>
    <dgm:pt modelId="{8998F1DF-F05C-496C-8B28-21591C926C8C}" type="parTrans" cxnId="{85267CAB-B06F-4A7F-A2FF-23980603D663}">
      <dgm:prSet/>
      <dgm:spPr/>
      <dgm:t>
        <a:bodyPr/>
        <a:lstStyle/>
        <a:p>
          <a:endParaRPr lang="ru-RU"/>
        </a:p>
      </dgm:t>
    </dgm:pt>
    <dgm:pt modelId="{0C34B56E-AE23-40F7-A594-E4833BCEBFFD}" type="sibTrans" cxnId="{85267CAB-B06F-4A7F-A2FF-23980603D663}">
      <dgm:prSet/>
      <dgm:spPr/>
      <dgm:t>
        <a:bodyPr/>
        <a:lstStyle/>
        <a:p>
          <a:endParaRPr lang="ru-RU"/>
        </a:p>
      </dgm:t>
    </dgm:pt>
    <dgm:pt modelId="{03E5C37A-D66D-4A02-9345-9769BFE6534B}">
      <dgm:prSet/>
      <dgm:spPr/>
      <dgm:t>
        <a:bodyPr/>
        <a:lstStyle/>
        <a:p>
          <a:pPr rtl="0"/>
          <a:r>
            <a:rPr lang="en-US" b="1" smtClean="0"/>
            <a:t>you- your-yourself</a:t>
          </a:r>
          <a:endParaRPr lang="ru-RU"/>
        </a:p>
      </dgm:t>
    </dgm:pt>
    <dgm:pt modelId="{D8E40EA8-BB82-47EE-A3E1-D33FB091A540}" type="parTrans" cxnId="{AD31FF67-23BB-40C4-8D17-723CD5B81A9D}">
      <dgm:prSet/>
      <dgm:spPr/>
      <dgm:t>
        <a:bodyPr/>
        <a:lstStyle/>
        <a:p>
          <a:endParaRPr lang="ru-RU"/>
        </a:p>
      </dgm:t>
    </dgm:pt>
    <dgm:pt modelId="{417F3D01-54FD-49CA-9AF4-EE5042E8FBAB}" type="sibTrans" cxnId="{AD31FF67-23BB-40C4-8D17-723CD5B81A9D}">
      <dgm:prSet/>
      <dgm:spPr/>
      <dgm:t>
        <a:bodyPr/>
        <a:lstStyle/>
        <a:p>
          <a:endParaRPr lang="ru-RU"/>
        </a:p>
      </dgm:t>
    </dgm:pt>
    <dgm:pt modelId="{2D657583-2CD2-4CFA-A5D6-F298E4875FB9}">
      <dgm:prSet/>
      <dgm:spPr/>
      <dgm:t>
        <a:bodyPr/>
        <a:lstStyle/>
        <a:p>
          <a:pPr rtl="0"/>
          <a:r>
            <a:rPr lang="en-US" b="1" smtClean="0"/>
            <a:t>we- our-ourselves</a:t>
          </a:r>
          <a:endParaRPr lang="ru-RU"/>
        </a:p>
      </dgm:t>
    </dgm:pt>
    <dgm:pt modelId="{DB05E9DB-8515-4F4B-B71C-4E83B488BD6B}" type="parTrans" cxnId="{5F434AD5-CC53-4109-A877-94F3C22D48B0}">
      <dgm:prSet/>
      <dgm:spPr/>
      <dgm:t>
        <a:bodyPr/>
        <a:lstStyle/>
        <a:p>
          <a:endParaRPr lang="ru-RU"/>
        </a:p>
      </dgm:t>
    </dgm:pt>
    <dgm:pt modelId="{605588CA-0580-4ABB-A2BF-BF5CF8241E0C}" type="sibTrans" cxnId="{5F434AD5-CC53-4109-A877-94F3C22D48B0}">
      <dgm:prSet/>
      <dgm:spPr/>
      <dgm:t>
        <a:bodyPr/>
        <a:lstStyle/>
        <a:p>
          <a:endParaRPr lang="ru-RU"/>
        </a:p>
      </dgm:t>
    </dgm:pt>
    <dgm:pt modelId="{63F79322-8021-4ABB-BB52-A7CDE83F348E}">
      <dgm:prSet/>
      <dgm:spPr/>
      <dgm:t>
        <a:bodyPr/>
        <a:lstStyle/>
        <a:p>
          <a:pPr rtl="0"/>
          <a:r>
            <a:rPr lang="en-US" b="1" smtClean="0"/>
            <a:t>you- your-yourselves</a:t>
          </a:r>
          <a:endParaRPr lang="ru-RU"/>
        </a:p>
      </dgm:t>
    </dgm:pt>
    <dgm:pt modelId="{237C6E0A-5443-49BA-8002-A28F29306D56}" type="parTrans" cxnId="{4851782A-F906-4E77-9BE4-1D83A35912DB}">
      <dgm:prSet/>
      <dgm:spPr/>
      <dgm:t>
        <a:bodyPr/>
        <a:lstStyle/>
        <a:p>
          <a:endParaRPr lang="ru-RU"/>
        </a:p>
      </dgm:t>
    </dgm:pt>
    <dgm:pt modelId="{DBBFA715-5D06-4E1B-B451-20248FA7A56F}" type="sibTrans" cxnId="{4851782A-F906-4E77-9BE4-1D83A35912DB}">
      <dgm:prSet/>
      <dgm:spPr/>
      <dgm:t>
        <a:bodyPr/>
        <a:lstStyle/>
        <a:p>
          <a:endParaRPr lang="ru-RU"/>
        </a:p>
      </dgm:t>
    </dgm:pt>
    <dgm:pt modelId="{F6AE7AA9-B90A-4A6F-BBBF-D37AC4C1E20B}">
      <dgm:prSet/>
      <dgm:spPr/>
      <dgm:t>
        <a:bodyPr/>
        <a:lstStyle/>
        <a:p>
          <a:pPr rtl="0"/>
          <a:r>
            <a:rPr lang="en-US" b="1" smtClean="0"/>
            <a:t>they- their- themselves</a:t>
          </a:r>
          <a:r>
            <a:rPr lang="ru-RU" smtClean="0"/>
            <a:t/>
          </a:r>
          <a:br>
            <a:rPr lang="ru-RU" smtClean="0"/>
          </a:br>
          <a:endParaRPr lang="ru-RU"/>
        </a:p>
      </dgm:t>
    </dgm:pt>
    <dgm:pt modelId="{CB8ACB2A-37AC-48A1-B878-37A00E0928D0}" type="parTrans" cxnId="{E4680511-048B-4676-9DD3-C88EDBA18C8D}">
      <dgm:prSet/>
      <dgm:spPr/>
      <dgm:t>
        <a:bodyPr/>
        <a:lstStyle/>
        <a:p>
          <a:endParaRPr lang="ru-RU"/>
        </a:p>
      </dgm:t>
    </dgm:pt>
    <dgm:pt modelId="{F0C2B948-A87A-426B-9F92-674E12E36313}" type="sibTrans" cxnId="{E4680511-048B-4676-9DD3-C88EDBA18C8D}">
      <dgm:prSet/>
      <dgm:spPr/>
      <dgm:t>
        <a:bodyPr/>
        <a:lstStyle/>
        <a:p>
          <a:endParaRPr lang="ru-RU"/>
        </a:p>
      </dgm:t>
    </dgm:pt>
    <dgm:pt modelId="{4B4C2401-082F-4853-B699-0983041B4C4B}" type="pres">
      <dgm:prSet presAssocID="{73DB0432-28A6-4310-9A8A-29EE8CC42E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982ED-031F-472B-B7D5-9F6C3A41CC1E}" type="pres">
      <dgm:prSet presAssocID="{21A38587-6689-47FE-9435-44D5F20126FE}" presName="linNode" presStyleCnt="0"/>
      <dgm:spPr/>
    </dgm:pt>
    <dgm:pt modelId="{A0095D7B-0E67-43DA-A3DA-DB7DEBD78116}" type="pres">
      <dgm:prSet presAssocID="{21A38587-6689-47FE-9435-44D5F20126FE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63B48-741E-474E-8E93-EAD2F19D1EA8}" type="pres">
      <dgm:prSet presAssocID="{C15DADB4-33C3-44DA-8EB1-6CE9FEA918FC}" presName="sp" presStyleCnt="0"/>
      <dgm:spPr/>
    </dgm:pt>
    <dgm:pt modelId="{C9776979-2169-4786-8F9E-FFCDADE20BA0}" type="pres">
      <dgm:prSet presAssocID="{413362CB-E06B-4922-BB15-DC10FF8067D9}" presName="linNode" presStyleCnt="0"/>
      <dgm:spPr/>
    </dgm:pt>
    <dgm:pt modelId="{AD18258A-496A-45D4-915E-C2C7FD326044}" type="pres">
      <dgm:prSet presAssocID="{413362CB-E06B-4922-BB15-DC10FF8067D9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326C0-2D53-4DBC-AFB5-AE4BFB251E03}" type="pres">
      <dgm:prSet presAssocID="{1D82E9A4-A88E-4AC0-8B3D-280C25741775}" presName="sp" presStyleCnt="0"/>
      <dgm:spPr/>
    </dgm:pt>
    <dgm:pt modelId="{54AAC69E-0956-4323-8EA8-84A7E9B9E362}" type="pres">
      <dgm:prSet presAssocID="{723B5460-D9B9-42B6-94D9-D0C6EA0F19A5}" presName="linNode" presStyleCnt="0"/>
      <dgm:spPr/>
    </dgm:pt>
    <dgm:pt modelId="{87EA01C7-4A50-4E43-ACA8-5EC7EAEE1A09}" type="pres">
      <dgm:prSet presAssocID="{723B5460-D9B9-42B6-94D9-D0C6EA0F19A5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2D6CF-A9A9-43A3-9888-5694E5DB2C08}" type="pres">
      <dgm:prSet presAssocID="{D3B064AC-4435-4BDC-A216-6B5439C671BE}" presName="sp" presStyleCnt="0"/>
      <dgm:spPr/>
    </dgm:pt>
    <dgm:pt modelId="{0F97E007-2E68-4955-B874-2896C33DD623}" type="pres">
      <dgm:prSet presAssocID="{3CF850AC-8F55-407E-AB63-3F985B78F14E}" presName="linNode" presStyleCnt="0"/>
      <dgm:spPr/>
    </dgm:pt>
    <dgm:pt modelId="{B671DF58-BECA-40BB-8411-A0172C1A72E7}" type="pres">
      <dgm:prSet presAssocID="{3CF850AC-8F55-407E-AB63-3F985B78F14E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91715-12C1-48BF-A47B-30E8DBDAF5F3}" type="pres">
      <dgm:prSet presAssocID="{0C34B56E-AE23-40F7-A594-E4833BCEBFFD}" presName="sp" presStyleCnt="0"/>
      <dgm:spPr/>
    </dgm:pt>
    <dgm:pt modelId="{E2ED06F4-D942-455A-8295-DA39BD99DC6F}" type="pres">
      <dgm:prSet presAssocID="{03E5C37A-D66D-4A02-9345-9769BFE6534B}" presName="linNode" presStyleCnt="0"/>
      <dgm:spPr/>
    </dgm:pt>
    <dgm:pt modelId="{6985BA52-4717-4EF9-9670-956C372F934E}" type="pres">
      <dgm:prSet presAssocID="{03E5C37A-D66D-4A02-9345-9769BFE6534B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DE2E7-7736-48F7-84A0-E2082B6BE114}" type="pres">
      <dgm:prSet presAssocID="{417F3D01-54FD-49CA-9AF4-EE5042E8FBAB}" presName="sp" presStyleCnt="0"/>
      <dgm:spPr/>
    </dgm:pt>
    <dgm:pt modelId="{A3B0D60D-60C4-4D29-8199-9F088144221C}" type="pres">
      <dgm:prSet presAssocID="{2D657583-2CD2-4CFA-A5D6-F298E4875FB9}" presName="linNode" presStyleCnt="0"/>
      <dgm:spPr/>
    </dgm:pt>
    <dgm:pt modelId="{98F646F2-1A9E-46A6-8E70-229154727C39}" type="pres">
      <dgm:prSet presAssocID="{2D657583-2CD2-4CFA-A5D6-F298E4875FB9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EAC4E-B7C2-47A0-8F21-97EAD295D548}" type="pres">
      <dgm:prSet presAssocID="{605588CA-0580-4ABB-A2BF-BF5CF8241E0C}" presName="sp" presStyleCnt="0"/>
      <dgm:spPr/>
    </dgm:pt>
    <dgm:pt modelId="{EE47BEA1-DF39-4BA7-82FA-F48F7B3E61B1}" type="pres">
      <dgm:prSet presAssocID="{63F79322-8021-4ABB-BB52-A7CDE83F348E}" presName="linNode" presStyleCnt="0"/>
      <dgm:spPr/>
    </dgm:pt>
    <dgm:pt modelId="{56DCA09C-DCE0-4299-9383-AAFB7820EF08}" type="pres">
      <dgm:prSet presAssocID="{63F79322-8021-4ABB-BB52-A7CDE83F348E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4828B-9A09-44C1-9A08-35C43D0B54EC}" type="pres">
      <dgm:prSet presAssocID="{DBBFA715-5D06-4E1B-B451-20248FA7A56F}" presName="sp" presStyleCnt="0"/>
      <dgm:spPr/>
    </dgm:pt>
    <dgm:pt modelId="{245F9F87-5674-45A0-A2BB-10C52D4EE741}" type="pres">
      <dgm:prSet presAssocID="{F6AE7AA9-B90A-4A6F-BBBF-D37AC4C1E20B}" presName="linNode" presStyleCnt="0"/>
      <dgm:spPr/>
    </dgm:pt>
    <dgm:pt modelId="{6A133EEB-9566-411B-9D52-FB9F09822231}" type="pres">
      <dgm:prSet presAssocID="{F6AE7AA9-B90A-4A6F-BBBF-D37AC4C1E20B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67CAB-B06F-4A7F-A2FF-23980603D663}" srcId="{73DB0432-28A6-4310-9A8A-29EE8CC42E1D}" destId="{3CF850AC-8F55-407E-AB63-3F985B78F14E}" srcOrd="3" destOrd="0" parTransId="{8998F1DF-F05C-496C-8B28-21591C926C8C}" sibTransId="{0C34B56E-AE23-40F7-A594-E4833BCEBFFD}"/>
    <dgm:cxn modelId="{3144B58A-C1B2-4AEF-B0CB-7205EB732753}" type="presOf" srcId="{03E5C37A-D66D-4A02-9345-9769BFE6534B}" destId="{6985BA52-4717-4EF9-9670-956C372F934E}" srcOrd="0" destOrd="0" presId="urn:microsoft.com/office/officeart/2005/8/layout/vList5"/>
    <dgm:cxn modelId="{5F434AD5-CC53-4109-A877-94F3C22D48B0}" srcId="{73DB0432-28A6-4310-9A8A-29EE8CC42E1D}" destId="{2D657583-2CD2-4CFA-A5D6-F298E4875FB9}" srcOrd="5" destOrd="0" parTransId="{DB05E9DB-8515-4F4B-B71C-4E83B488BD6B}" sibTransId="{605588CA-0580-4ABB-A2BF-BF5CF8241E0C}"/>
    <dgm:cxn modelId="{3E70843C-22FB-45DF-B80E-DFEC94D7FD0D}" type="presOf" srcId="{21A38587-6689-47FE-9435-44D5F20126FE}" destId="{A0095D7B-0E67-43DA-A3DA-DB7DEBD78116}" srcOrd="0" destOrd="0" presId="urn:microsoft.com/office/officeart/2005/8/layout/vList5"/>
    <dgm:cxn modelId="{085EDD34-7EE1-458E-9FB9-5DCD67761702}" type="presOf" srcId="{F6AE7AA9-B90A-4A6F-BBBF-D37AC4C1E20B}" destId="{6A133EEB-9566-411B-9D52-FB9F09822231}" srcOrd="0" destOrd="0" presId="urn:microsoft.com/office/officeart/2005/8/layout/vList5"/>
    <dgm:cxn modelId="{22DE1C34-BBCB-45F2-91CB-E2FD43960EDB}" srcId="{73DB0432-28A6-4310-9A8A-29EE8CC42E1D}" destId="{21A38587-6689-47FE-9435-44D5F20126FE}" srcOrd="0" destOrd="0" parTransId="{0C3A7586-591A-49B1-85ED-99468AAA998F}" sibTransId="{C15DADB4-33C3-44DA-8EB1-6CE9FEA918FC}"/>
    <dgm:cxn modelId="{30ABEDBE-39BA-449A-8A0F-9F2EF5FB3DFE}" type="presOf" srcId="{413362CB-E06B-4922-BB15-DC10FF8067D9}" destId="{AD18258A-496A-45D4-915E-C2C7FD326044}" srcOrd="0" destOrd="0" presId="urn:microsoft.com/office/officeart/2005/8/layout/vList5"/>
    <dgm:cxn modelId="{E4680511-048B-4676-9DD3-C88EDBA18C8D}" srcId="{73DB0432-28A6-4310-9A8A-29EE8CC42E1D}" destId="{F6AE7AA9-B90A-4A6F-BBBF-D37AC4C1E20B}" srcOrd="7" destOrd="0" parTransId="{CB8ACB2A-37AC-48A1-B878-37A00E0928D0}" sibTransId="{F0C2B948-A87A-426B-9F92-674E12E36313}"/>
    <dgm:cxn modelId="{4851782A-F906-4E77-9BE4-1D83A35912DB}" srcId="{73DB0432-28A6-4310-9A8A-29EE8CC42E1D}" destId="{63F79322-8021-4ABB-BB52-A7CDE83F348E}" srcOrd="6" destOrd="0" parTransId="{237C6E0A-5443-49BA-8002-A28F29306D56}" sibTransId="{DBBFA715-5D06-4E1B-B451-20248FA7A56F}"/>
    <dgm:cxn modelId="{7996E880-459A-4515-8784-0BBA9D6ABF04}" type="presOf" srcId="{63F79322-8021-4ABB-BB52-A7CDE83F348E}" destId="{56DCA09C-DCE0-4299-9383-AAFB7820EF08}" srcOrd="0" destOrd="0" presId="urn:microsoft.com/office/officeart/2005/8/layout/vList5"/>
    <dgm:cxn modelId="{F0A1F39C-3F80-4B3E-B205-035649068E65}" srcId="{73DB0432-28A6-4310-9A8A-29EE8CC42E1D}" destId="{413362CB-E06B-4922-BB15-DC10FF8067D9}" srcOrd="1" destOrd="0" parTransId="{5405D035-DF2B-4599-810D-01269AB7BE60}" sibTransId="{1D82E9A4-A88E-4AC0-8B3D-280C25741775}"/>
    <dgm:cxn modelId="{F58B958C-E0DE-44D2-8BDC-C1B11574DAF6}" type="presOf" srcId="{3CF850AC-8F55-407E-AB63-3F985B78F14E}" destId="{B671DF58-BECA-40BB-8411-A0172C1A72E7}" srcOrd="0" destOrd="0" presId="urn:microsoft.com/office/officeart/2005/8/layout/vList5"/>
    <dgm:cxn modelId="{ED76AF2C-AADE-4760-AEA8-E888BAEDCD0F}" srcId="{73DB0432-28A6-4310-9A8A-29EE8CC42E1D}" destId="{723B5460-D9B9-42B6-94D9-D0C6EA0F19A5}" srcOrd="2" destOrd="0" parTransId="{FA5100DA-E526-47E0-A30B-2D451707C500}" sibTransId="{D3B064AC-4435-4BDC-A216-6B5439C671BE}"/>
    <dgm:cxn modelId="{B2AE1620-2AD5-4FCB-9E8C-B8F4C4901A18}" type="presOf" srcId="{73DB0432-28A6-4310-9A8A-29EE8CC42E1D}" destId="{4B4C2401-082F-4853-B699-0983041B4C4B}" srcOrd="0" destOrd="0" presId="urn:microsoft.com/office/officeart/2005/8/layout/vList5"/>
    <dgm:cxn modelId="{50DCD4DB-F41F-4C28-9D6E-CA2E8B616DB6}" type="presOf" srcId="{2D657583-2CD2-4CFA-A5D6-F298E4875FB9}" destId="{98F646F2-1A9E-46A6-8E70-229154727C39}" srcOrd="0" destOrd="0" presId="urn:microsoft.com/office/officeart/2005/8/layout/vList5"/>
    <dgm:cxn modelId="{AD31FF67-23BB-40C4-8D17-723CD5B81A9D}" srcId="{73DB0432-28A6-4310-9A8A-29EE8CC42E1D}" destId="{03E5C37A-D66D-4A02-9345-9769BFE6534B}" srcOrd="4" destOrd="0" parTransId="{D8E40EA8-BB82-47EE-A3E1-D33FB091A540}" sibTransId="{417F3D01-54FD-49CA-9AF4-EE5042E8FBAB}"/>
    <dgm:cxn modelId="{BE6554A2-C87D-4873-9A31-C1326FFD944B}" type="presOf" srcId="{723B5460-D9B9-42B6-94D9-D0C6EA0F19A5}" destId="{87EA01C7-4A50-4E43-ACA8-5EC7EAEE1A09}" srcOrd="0" destOrd="0" presId="urn:microsoft.com/office/officeart/2005/8/layout/vList5"/>
    <dgm:cxn modelId="{7BA632F6-1470-469E-B663-2CD4B3884F1E}" type="presParOf" srcId="{4B4C2401-082F-4853-B699-0983041B4C4B}" destId="{18C982ED-031F-472B-B7D5-9F6C3A41CC1E}" srcOrd="0" destOrd="0" presId="urn:microsoft.com/office/officeart/2005/8/layout/vList5"/>
    <dgm:cxn modelId="{79E17A56-4C8E-49A1-B223-30793ACC8A25}" type="presParOf" srcId="{18C982ED-031F-472B-B7D5-9F6C3A41CC1E}" destId="{A0095D7B-0E67-43DA-A3DA-DB7DEBD78116}" srcOrd="0" destOrd="0" presId="urn:microsoft.com/office/officeart/2005/8/layout/vList5"/>
    <dgm:cxn modelId="{CBD1E66A-B538-4995-A41B-0BBFDAFBFBFA}" type="presParOf" srcId="{4B4C2401-082F-4853-B699-0983041B4C4B}" destId="{94D63B48-741E-474E-8E93-EAD2F19D1EA8}" srcOrd="1" destOrd="0" presId="urn:microsoft.com/office/officeart/2005/8/layout/vList5"/>
    <dgm:cxn modelId="{4BAE1B48-803E-4954-8E25-1F72780F1856}" type="presParOf" srcId="{4B4C2401-082F-4853-B699-0983041B4C4B}" destId="{C9776979-2169-4786-8F9E-FFCDADE20BA0}" srcOrd="2" destOrd="0" presId="urn:microsoft.com/office/officeart/2005/8/layout/vList5"/>
    <dgm:cxn modelId="{4C321704-D0AE-432D-99FE-985044815DEF}" type="presParOf" srcId="{C9776979-2169-4786-8F9E-FFCDADE20BA0}" destId="{AD18258A-496A-45D4-915E-C2C7FD326044}" srcOrd="0" destOrd="0" presId="urn:microsoft.com/office/officeart/2005/8/layout/vList5"/>
    <dgm:cxn modelId="{CC5611AC-FEB9-4797-AC5D-ED80390403B4}" type="presParOf" srcId="{4B4C2401-082F-4853-B699-0983041B4C4B}" destId="{441326C0-2D53-4DBC-AFB5-AE4BFB251E03}" srcOrd="3" destOrd="0" presId="urn:microsoft.com/office/officeart/2005/8/layout/vList5"/>
    <dgm:cxn modelId="{1D432167-C437-4923-96D3-3F56FBCEFA4E}" type="presParOf" srcId="{4B4C2401-082F-4853-B699-0983041B4C4B}" destId="{54AAC69E-0956-4323-8EA8-84A7E9B9E362}" srcOrd="4" destOrd="0" presId="urn:microsoft.com/office/officeart/2005/8/layout/vList5"/>
    <dgm:cxn modelId="{18D563D2-1B59-42C6-A32B-2F9F08C5A568}" type="presParOf" srcId="{54AAC69E-0956-4323-8EA8-84A7E9B9E362}" destId="{87EA01C7-4A50-4E43-ACA8-5EC7EAEE1A09}" srcOrd="0" destOrd="0" presId="urn:microsoft.com/office/officeart/2005/8/layout/vList5"/>
    <dgm:cxn modelId="{1F830B37-F4A2-4B0B-94AC-EE8D813B0C62}" type="presParOf" srcId="{4B4C2401-082F-4853-B699-0983041B4C4B}" destId="{04E2D6CF-A9A9-43A3-9888-5694E5DB2C08}" srcOrd="5" destOrd="0" presId="urn:microsoft.com/office/officeart/2005/8/layout/vList5"/>
    <dgm:cxn modelId="{4D8268E6-48D2-48FB-8446-CCCA990A1458}" type="presParOf" srcId="{4B4C2401-082F-4853-B699-0983041B4C4B}" destId="{0F97E007-2E68-4955-B874-2896C33DD623}" srcOrd="6" destOrd="0" presId="urn:microsoft.com/office/officeart/2005/8/layout/vList5"/>
    <dgm:cxn modelId="{E63504E2-DE0F-4952-910A-342F8E55AAE2}" type="presParOf" srcId="{0F97E007-2E68-4955-B874-2896C33DD623}" destId="{B671DF58-BECA-40BB-8411-A0172C1A72E7}" srcOrd="0" destOrd="0" presId="urn:microsoft.com/office/officeart/2005/8/layout/vList5"/>
    <dgm:cxn modelId="{F0BE913B-E78F-45B7-8326-B55B7F5C7FCD}" type="presParOf" srcId="{4B4C2401-082F-4853-B699-0983041B4C4B}" destId="{11A91715-12C1-48BF-A47B-30E8DBDAF5F3}" srcOrd="7" destOrd="0" presId="urn:microsoft.com/office/officeart/2005/8/layout/vList5"/>
    <dgm:cxn modelId="{77B2B856-C632-4EDD-B1F8-134C7C34CC07}" type="presParOf" srcId="{4B4C2401-082F-4853-B699-0983041B4C4B}" destId="{E2ED06F4-D942-455A-8295-DA39BD99DC6F}" srcOrd="8" destOrd="0" presId="urn:microsoft.com/office/officeart/2005/8/layout/vList5"/>
    <dgm:cxn modelId="{7167EBDF-5A88-4FC0-8B3C-150405815829}" type="presParOf" srcId="{E2ED06F4-D942-455A-8295-DA39BD99DC6F}" destId="{6985BA52-4717-4EF9-9670-956C372F934E}" srcOrd="0" destOrd="0" presId="urn:microsoft.com/office/officeart/2005/8/layout/vList5"/>
    <dgm:cxn modelId="{CDB9CD9A-EB67-4367-938E-AC81025EC484}" type="presParOf" srcId="{4B4C2401-082F-4853-B699-0983041B4C4B}" destId="{BCCDE2E7-7736-48F7-84A0-E2082B6BE114}" srcOrd="9" destOrd="0" presId="urn:microsoft.com/office/officeart/2005/8/layout/vList5"/>
    <dgm:cxn modelId="{A569B565-3446-4A7C-BF75-419D37BBC2FA}" type="presParOf" srcId="{4B4C2401-082F-4853-B699-0983041B4C4B}" destId="{A3B0D60D-60C4-4D29-8199-9F088144221C}" srcOrd="10" destOrd="0" presId="urn:microsoft.com/office/officeart/2005/8/layout/vList5"/>
    <dgm:cxn modelId="{2CC30887-93EF-4550-BCC0-05A95F7F5977}" type="presParOf" srcId="{A3B0D60D-60C4-4D29-8199-9F088144221C}" destId="{98F646F2-1A9E-46A6-8E70-229154727C39}" srcOrd="0" destOrd="0" presId="urn:microsoft.com/office/officeart/2005/8/layout/vList5"/>
    <dgm:cxn modelId="{39629DA0-50EE-4129-BE41-990D387BE40E}" type="presParOf" srcId="{4B4C2401-082F-4853-B699-0983041B4C4B}" destId="{4F8EAC4E-B7C2-47A0-8F21-97EAD295D548}" srcOrd="11" destOrd="0" presId="urn:microsoft.com/office/officeart/2005/8/layout/vList5"/>
    <dgm:cxn modelId="{F6609FB6-7012-431F-AF11-8B5DA1DF1050}" type="presParOf" srcId="{4B4C2401-082F-4853-B699-0983041B4C4B}" destId="{EE47BEA1-DF39-4BA7-82FA-F48F7B3E61B1}" srcOrd="12" destOrd="0" presId="urn:microsoft.com/office/officeart/2005/8/layout/vList5"/>
    <dgm:cxn modelId="{95490F1E-41EE-438D-ACD0-EF9E749A6B3C}" type="presParOf" srcId="{EE47BEA1-DF39-4BA7-82FA-F48F7B3E61B1}" destId="{56DCA09C-DCE0-4299-9383-AAFB7820EF08}" srcOrd="0" destOrd="0" presId="urn:microsoft.com/office/officeart/2005/8/layout/vList5"/>
    <dgm:cxn modelId="{98F6E283-678A-49AD-8662-52C2A0A7FF69}" type="presParOf" srcId="{4B4C2401-082F-4853-B699-0983041B4C4B}" destId="{D314828B-9A09-44C1-9A08-35C43D0B54EC}" srcOrd="13" destOrd="0" presId="urn:microsoft.com/office/officeart/2005/8/layout/vList5"/>
    <dgm:cxn modelId="{915C6476-ED4C-4B43-88DD-61B89BE32EFA}" type="presParOf" srcId="{4B4C2401-082F-4853-B699-0983041B4C4B}" destId="{245F9F87-5674-45A0-A2BB-10C52D4EE741}" srcOrd="14" destOrd="0" presId="urn:microsoft.com/office/officeart/2005/8/layout/vList5"/>
    <dgm:cxn modelId="{CCD28894-8DEB-4F9F-AB31-38C4EE21E9DD}" type="presParOf" srcId="{245F9F87-5674-45A0-A2BB-10C52D4EE741}" destId="{6A133EEB-9566-411B-9D52-FB9F0982223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B52CA2-54F8-4D9C-95A0-23581C825699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DB58D6D-5F8B-4A78-AE9F-FA39F5C1E5D8}">
      <dgm:prSet/>
      <dgm:spPr/>
      <dgm:t>
        <a:bodyPr/>
        <a:lstStyle/>
        <a:p>
          <a:pPr rtl="0"/>
          <a:r>
            <a:rPr lang="en-US" b="1" smtClean="0"/>
            <a:t>Himself</a:t>
          </a:r>
          <a:endParaRPr lang="ru-RU" b="1"/>
        </a:p>
      </dgm:t>
    </dgm:pt>
    <dgm:pt modelId="{8829EFCC-0659-4611-A63D-DF896350B51A}" type="parTrans" cxnId="{9A84CD9C-681C-46F4-8FA8-308A892DAFCA}">
      <dgm:prSet/>
      <dgm:spPr/>
      <dgm:t>
        <a:bodyPr/>
        <a:lstStyle/>
        <a:p>
          <a:endParaRPr lang="ru-RU" b="1"/>
        </a:p>
      </dgm:t>
    </dgm:pt>
    <dgm:pt modelId="{A7629C3F-1A9A-42C3-A619-C5A955072EB2}" type="sibTrans" cxnId="{9A84CD9C-681C-46F4-8FA8-308A892DAFCA}">
      <dgm:prSet/>
      <dgm:spPr/>
      <dgm:t>
        <a:bodyPr/>
        <a:lstStyle/>
        <a:p>
          <a:endParaRPr lang="ru-RU" b="1"/>
        </a:p>
      </dgm:t>
    </dgm:pt>
    <dgm:pt modelId="{BA9259FA-8DFE-45FB-8656-0FDD177A9ECA}">
      <dgm:prSet/>
      <dgm:spPr/>
      <dgm:t>
        <a:bodyPr/>
        <a:lstStyle/>
        <a:p>
          <a:pPr rtl="0"/>
          <a:r>
            <a:rPr lang="en-US" b="1" smtClean="0"/>
            <a:t>Itself</a:t>
          </a:r>
          <a:endParaRPr lang="ru-RU" b="1"/>
        </a:p>
      </dgm:t>
    </dgm:pt>
    <dgm:pt modelId="{3A5A7B9D-54CB-4667-BFC6-76E0F4A49817}" type="parTrans" cxnId="{4CA6BDD4-6B0A-4007-A931-242BAB129CA3}">
      <dgm:prSet/>
      <dgm:spPr/>
      <dgm:t>
        <a:bodyPr/>
        <a:lstStyle/>
        <a:p>
          <a:endParaRPr lang="ru-RU" b="1"/>
        </a:p>
      </dgm:t>
    </dgm:pt>
    <dgm:pt modelId="{653058D5-F6E5-4698-9C0B-A3031D763633}" type="sibTrans" cxnId="{4CA6BDD4-6B0A-4007-A931-242BAB129CA3}">
      <dgm:prSet/>
      <dgm:spPr/>
      <dgm:t>
        <a:bodyPr/>
        <a:lstStyle/>
        <a:p>
          <a:endParaRPr lang="ru-RU" b="1"/>
        </a:p>
      </dgm:t>
    </dgm:pt>
    <dgm:pt modelId="{EA3F09DA-DAE8-4000-B29B-1C141DC9C4D0}">
      <dgm:prSet/>
      <dgm:spPr/>
      <dgm:t>
        <a:bodyPr/>
        <a:lstStyle/>
        <a:p>
          <a:pPr rtl="0"/>
          <a:r>
            <a:rPr lang="en-US" b="1" smtClean="0"/>
            <a:t>Myself</a:t>
          </a:r>
          <a:endParaRPr lang="ru-RU" b="1"/>
        </a:p>
      </dgm:t>
    </dgm:pt>
    <dgm:pt modelId="{1A0AB418-B5A2-43D6-9725-4D2887CF3E27}" type="parTrans" cxnId="{21213AF1-B456-478B-ACE3-3EBC28828136}">
      <dgm:prSet/>
      <dgm:spPr/>
      <dgm:t>
        <a:bodyPr/>
        <a:lstStyle/>
        <a:p>
          <a:endParaRPr lang="ru-RU" b="1"/>
        </a:p>
      </dgm:t>
    </dgm:pt>
    <dgm:pt modelId="{B1B685BD-9A61-4092-9820-EE6BBAA2F553}" type="sibTrans" cxnId="{21213AF1-B456-478B-ACE3-3EBC28828136}">
      <dgm:prSet/>
      <dgm:spPr/>
      <dgm:t>
        <a:bodyPr/>
        <a:lstStyle/>
        <a:p>
          <a:endParaRPr lang="ru-RU" b="1"/>
        </a:p>
      </dgm:t>
    </dgm:pt>
    <dgm:pt modelId="{52363432-7310-4078-B549-10B0BF0C4E7B}">
      <dgm:prSet/>
      <dgm:spPr/>
      <dgm:t>
        <a:bodyPr/>
        <a:lstStyle/>
        <a:p>
          <a:pPr rtl="0"/>
          <a:r>
            <a:rPr lang="en-US" b="1" smtClean="0"/>
            <a:t>Herself</a:t>
          </a:r>
          <a:endParaRPr lang="ru-RU" b="1"/>
        </a:p>
      </dgm:t>
    </dgm:pt>
    <dgm:pt modelId="{EDD36F5F-D5F6-40BF-8B55-DACD1218E56C}" type="parTrans" cxnId="{38522208-4171-4D00-A6DD-986026466811}">
      <dgm:prSet/>
      <dgm:spPr/>
      <dgm:t>
        <a:bodyPr/>
        <a:lstStyle/>
        <a:p>
          <a:endParaRPr lang="ru-RU" b="1"/>
        </a:p>
      </dgm:t>
    </dgm:pt>
    <dgm:pt modelId="{7B0D268A-7D51-4280-92CA-8D1E2748C8BA}" type="sibTrans" cxnId="{38522208-4171-4D00-A6DD-986026466811}">
      <dgm:prSet/>
      <dgm:spPr/>
      <dgm:t>
        <a:bodyPr/>
        <a:lstStyle/>
        <a:p>
          <a:endParaRPr lang="ru-RU" b="1"/>
        </a:p>
      </dgm:t>
    </dgm:pt>
    <dgm:pt modelId="{79927E90-D16E-407C-8997-18BF171EABFB}">
      <dgm:prSet/>
      <dgm:spPr/>
      <dgm:t>
        <a:bodyPr/>
        <a:lstStyle/>
        <a:p>
          <a:pPr rtl="0"/>
          <a:r>
            <a:rPr lang="en-US" b="1" dirty="0" smtClean="0"/>
            <a:t>Ourselves</a:t>
          </a:r>
          <a:endParaRPr lang="ru-RU" b="1" dirty="0"/>
        </a:p>
      </dgm:t>
    </dgm:pt>
    <dgm:pt modelId="{1F608DDA-18D3-4B27-8BC8-9B9514D35BB2}" type="parTrans" cxnId="{AD9A9D8B-AF8B-47B3-9067-1C3EE0E02F79}">
      <dgm:prSet/>
      <dgm:spPr/>
      <dgm:t>
        <a:bodyPr/>
        <a:lstStyle/>
        <a:p>
          <a:endParaRPr lang="ru-RU" b="1"/>
        </a:p>
      </dgm:t>
    </dgm:pt>
    <dgm:pt modelId="{0CA01358-DECD-499E-A9AB-2EDAFDBE83CB}" type="sibTrans" cxnId="{AD9A9D8B-AF8B-47B3-9067-1C3EE0E02F79}">
      <dgm:prSet/>
      <dgm:spPr/>
      <dgm:t>
        <a:bodyPr/>
        <a:lstStyle/>
        <a:p>
          <a:endParaRPr lang="ru-RU" b="1"/>
        </a:p>
      </dgm:t>
    </dgm:pt>
    <dgm:pt modelId="{6E54EB07-AB38-4B76-B532-B19BCE273A3A}">
      <dgm:prSet/>
      <dgm:spPr/>
      <dgm:t>
        <a:bodyPr/>
        <a:lstStyle/>
        <a:p>
          <a:pPr rtl="0"/>
          <a:r>
            <a:rPr lang="en-US" b="1" dirty="0" smtClean="0"/>
            <a:t>Themselves</a:t>
          </a:r>
          <a:endParaRPr lang="ru-RU" b="1" dirty="0"/>
        </a:p>
      </dgm:t>
    </dgm:pt>
    <dgm:pt modelId="{3D9B794C-9999-4CEB-ABFE-F58FF21CA1F1}" type="parTrans" cxnId="{B7EDA7D8-6A73-4A0C-8FB3-8D52AAA761FC}">
      <dgm:prSet/>
      <dgm:spPr/>
      <dgm:t>
        <a:bodyPr/>
        <a:lstStyle/>
        <a:p>
          <a:endParaRPr lang="ru-RU" b="1"/>
        </a:p>
      </dgm:t>
    </dgm:pt>
    <dgm:pt modelId="{EB4FF85F-74A3-486D-9E3A-CA9A1EFA131C}" type="sibTrans" cxnId="{B7EDA7D8-6A73-4A0C-8FB3-8D52AAA761FC}">
      <dgm:prSet/>
      <dgm:spPr/>
      <dgm:t>
        <a:bodyPr/>
        <a:lstStyle/>
        <a:p>
          <a:endParaRPr lang="ru-RU" b="1"/>
        </a:p>
      </dgm:t>
    </dgm:pt>
    <dgm:pt modelId="{891A6B9D-5A9F-461D-A5BB-2A9BC79BB2C4}" type="pres">
      <dgm:prSet presAssocID="{67B52CA2-54F8-4D9C-95A0-23581C82569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1FFA75-6C60-4295-8ED0-BAF85595799A}" type="pres">
      <dgm:prSet presAssocID="{67B52CA2-54F8-4D9C-95A0-23581C825699}" presName="arrow" presStyleLbl="bgShp" presStyleIdx="0" presStyleCnt="1"/>
      <dgm:spPr/>
    </dgm:pt>
    <dgm:pt modelId="{EB9CE46A-AB1B-4F95-83AD-808D8F262FF5}" type="pres">
      <dgm:prSet presAssocID="{67B52CA2-54F8-4D9C-95A0-23581C825699}" presName="linearProcess" presStyleCnt="0"/>
      <dgm:spPr/>
    </dgm:pt>
    <dgm:pt modelId="{60D7EBE7-5245-49B1-B6EE-17C81EBA9404}" type="pres">
      <dgm:prSet presAssocID="{CDB58D6D-5F8B-4A78-AE9F-FA39F5C1E5D8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D1273-277D-4505-8CE2-B23BCD65E5DD}" type="pres">
      <dgm:prSet presAssocID="{A7629C3F-1A9A-42C3-A619-C5A955072EB2}" presName="sibTrans" presStyleCnt="0"/>
      <dgm:spPr/>
    </dgm:pt>
    <dgm:pt modelId="{750DEB13-A96B-4991-8C0F-936E597DFEC7}" type="pres">
      <dgm:prSet presAssocID="{BA9259FA-8DFE-45FB-8656-0FDD177A9EC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9195-E91B-48EE-A440-8506A4002990}" type="pres">
      <dgm:prSet presAssocID="{653058D5-F6E5-4698-9C0B-A3031D763633}" presName="sibTrans" presStyleCnt="0"/>
      <dgm:spPr/>
    </dgm:pt>
    <dgm:pt modelId="{F67E5046-0D37-47CB-892F-65A4718462DF}" type="pres">
      <dgm:prSet presAssocID="{EA3F09DA-DAE8-4000-B29B-1C141DC9C4D0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46126-8C1D-4224-A9A1-4960A0BB015A}" type="pres">
      <dgm:prSet presAssocID="{B1B685BD-9A61-4092-9820-EE6BBAA2F553}" presName="sibTrans" presStyleCnt="0"/>
      <dgm:spPr/>
    </dgm:pt>
    <dgm:pt modelId="{A57B2FD9-3173-44E8-AFDA-C4D408352E2A}" type="pres">
      <dgm:prSet presAssocID="{52363432-7310-4078-B549-10B0BF0C4E7B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4AC38-2A59-42BB-9B45-71667D34E2AA}" type="pres">
      <dgm:prSet presAssocID="{7B0D268A-7D51-4280-92CA-8D1E2748C8BA}" presName="sibTrans" presStyleCnt="0"/>
      <dgm:spPr/>
    </dgm:pt>
    <dgm:pt modelId="{6138D576-F2FD-4C4D-A4A1-3B1288B20538}" type="pres">
      <dgm:prSet presAssocID="{79927E90-D16E-407C-8997-18BF171EABFB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9DB47-D8BE-4253-B88B-93BB1A8F1401}" type="pres">
      <dgm:prSet presAssocID="{0CA01358-DECD-499E-A9AB-2EDAFDBE83CB}" presName="sibTrans" presStyleCnt="0"/>
      <dgm:spPr/>
    </dgm:pt>
    <dgm:pt modelId="{9CD4CDB0-1D4D-4943-A1D3-6DEB1A25A08B}" type="pres">
      <dgm:prSet presAssocID="{6E54EB07-AB38-4B76-B532-B19BCE273A3A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9A9D8B-AF8B-47B3-9067-1C3EE0E02F79}" srcId="{67B52CA2-54F8-4D9C-95A0-23581C825699}" destId="{79927E90-D16E-407C-8997-18BF171EABFB}" srcOrd="4" destOrd="0" parTransId="{1F608DDA-18D3-4B27-8BC8-9B9514D35BB2}" sibTransId="{0CA01358-DECD-499E-A9AB-2EDAFDBE83CB}"/>
    <dgm:cxn modelId="{32F0D606-5D81-4942-ADDA-A628788B3162}" type="presOf" srcId="{67B52CA2-54F8-4D9C-95A0-23581C825699}" destId="{891A6B9D-5A9F-461D-A5BB-2A9BC79BB2C4}" srcOrd="0" destOrd="0" presId="urn:microsoft.com/office/officeart/2005/8/layout/hProcess9"/>
    <dgm:cxn modelId="{FD4B013A-C33C-42B9-8A32-59190E27E44C}" type="presOf" srcId="{6E54EB07-AB38-4B76-B532-B19BCE273A3A}" destId="{9CD4CDB0-1D4D-4943-A1D3-6DEB1A25A08B}" srcOrd="0" destOrd="0" presId="urn:microsoft.com/office/officeart/2005/8/layout/hProcess9"/>
    <dgm:cxn modelId="{B7EDA7D8-6A73-4A0C-8FB3-8D52AAA761FC}" srcId="{67B52CA2-54F8-4D9C-95A0-23581C825699}" destId="{6E54EB07-AB38-4B76-B532-B19BCE273A3A}" srcOrd="5" destOrd="0" parTransId="{3D9B794C-9999-4CEB-ABFE-F58FF21CA1F1}" sibTransId="{EB4FF85F-74A3-486D-9E3A-CA9A1EFA131C}"/>
    <dgm:cxn modelId="{4CA6BDD4-6B0A-4007-A931-242BAB129CA3}" srcId="{67B52CA2-54F8-4D9C-95A0-23581C825699}" destId="{BA9259FA-8DFE-45FB-8656-0FDD177A9ECA}" srcOrd="1" destOrd="0" parTransId="{3A5A7B9D-54CB-4667-BFC6-76E0F4A49817}" sibTransId="{653058D5-F6E5-4698-9C0B-A3031D763633}"/>
    <dgm:cxn modelId="{D57D5DFE-EF9C-4617-8E86-526A4317E0B6}" type="presOf" srcId="{CDB58D6D-5F8B-4A78-AE9F-FA39F5C1E5D8}" destId="{60D7EBE7-5245-49B1-B6EE-17C81EBA9404}" srcOrd="0" destOrd="0" presId="urn:microsoft.com/office/officeart/2005/8/layout/hProcess9"/>
    <dgm:cxn modelId="{CEC7FE0A-6C19-46D0-89B4-7E365F257D2E}" type="presOf" srcId="{79927E90-D16E-407C-8997-18BF171EABFB}" destId="{6138D576-F2FD-4C4D-A4A1-3B1288B20538}" srcOrd="0" destOrd="0" presId="urn:microsoft.com/office/officeart/2005/8/layout/hProcess9"/>
    <dgm:cxn modelId="{9A84CD9C-681C-46F4-8FA8-308A892DAFCA}" srcId="{67B52CA2-54F8-4D9C-95A0-23581C825699}" destId="{CDB58D6D-5F8B-4A78-AE9F-FA39F5C1E5D8}" srcOrd="0" destOrd="0" parTransId="{8829EFCC-0659-4611-A63D-DF896350B51A}" sibTransId="{A7629C3F-1A9A-42C3-A619-C5A955072EB2}"/>
    <dgm:cxn modelId="{581D505D-A9A2-4032-8F00-BD378F59834C}" type="presOf" srcId="{52363432-7310-4078-B549-10B0BF0C4E7B}" destId="{A57B2FD9-3173-44E8-AFDA-C4D408352E2A}" srcOrd="0" destOrd="0" presId="urn:microsoft.com/office/officeart/2005/8/layout/hProcess9"/>
    <dgm:cxn modelId="{E03F6710-A551-43B5-BE85-B087360861B7}" type="presOf" srcId="{EA3F09DA-DAE8-4000-B29B-1C141DC9C4D0}" destId="{F67E5046-0D37-47CB-892F-65A4718462DF}" srcOrd="0" destOrd="0" presId="urn:microsoft.com/office/officeart/2005/8/layout/hProcess9"/>
    <dgm:cxn modelId="{B136A30C-E176-4259-B16A-14634B145B40}" type="presOf" srcId="{BA9259FA-8DFE-45FB-8656-0FDD177A9ECA}" destId="{750DEB13-A96B-4991-8C0F-936E597DFEC7}" srcOrd="0" destOrd="0" presId="urn:microsoft.com/office/officeart/2005/8/layout/hProcess9"/>
    <dgm:cxn modelId="{38522208-4171-4D00-A6DD-986026466811}" srcId="{67B52CA2-54F8-4D9C-95A0-23581C825699}" destId="{52363432-7310-4078-B549-10B0BF0C4E7B}" srcOrd="3" destOrd="0" parTransId="{EDD36F5F-D5F6-40BF-8B55-DACD1218E56C}" sibTransId="{7B0D268A-7D51-4280-92CA-8D1E2748C8BA}"/>
    <dgm:cxn modelId="{21213AF1-B456-478B-ACE3-3EBC28828136}" srcId="{67B52CA2-54F8-4D9C-95A0-23581C825699}" destId="{EA3F09DA-DAE8-4000-B29B-1C141DC9C4D0}" srcOrd="2" destOrd="0" parTransId="{1A0AB418-B5A2-43D6-9725-4D2887CF3E27}" sibTransId="{B1B685BD-9A61-4092-9820-EE6BBAA2F553}"/>
    <dgm:cxn modelId="{200D102F-457D-449C-BEAF-EEAAFFA1A367}" type="presParOf" srcId="{891A6B9D-5A9F-461D-A5BB-2A9BC79BB2C4}" destId="{D31FFA75-6C60-4295-8ED0-BAF85595799A}" srcOrd="0" destOrd="0" presId="urn:microsoft.com/office/officeart/2005/8/layout/hProcess9"/>
    <dgm:cxn modelId="{0BC16570-DAFA-4774-B84B-5CB23BD99DC2}" type="presParOf" srcId="{891A6B9D-5A9F-461D-A5BB-2A9BC79BB2C4}" destId="{EB9CE46A-AB1B-4F95-83AD-808D8F262FF5}" srcOrd="1" destOrd="0" presId="urn:microsoft.com/office/officeart/2005/8/layout/hProcess9"/>
    <dgm:cxn modelId="{9EBB34D4-EA34-4618-9D0B-3B0D5E88FBF9}" type="presParOf" srcId="{EB9CE46A-AB1B-4F95-83AD-808D8F262FF5}" destId="{60D7EBE7-5245-49B1-B6EE-17C81EBA9404}" srcOrd="0" destOrd="0" presId="urn:microsoft.com/office/officeart/2005/8/layout/hProcess9"/>
    <dgm:cxn modelId="{344C390E-F86F-464F-8A93-3F8848ECDC40}" type="presParOf" srcId="{EB9CE46A-AB1B-4F95-83AD-808D8F262FF5}" destId="{503D1273-277D-4505-8CE2-B23BCD65E5DD}" srcOrd="1" destOrd="0" presId="urn:microsoft.com/office/officeart/2005/8/layout/hProcess9"/>
    <dgm:cxn modelId="{A1625161-5502-4C80-B270-FA5F7B726E0D}" type="presParOf" srcId="{EB9CE46A-AB1B-4F95-83AD-808D8F262FF5}" destId="{750DEB13-A96B-4991-8C0F-936E597DFEC7}" srcOrd="2" destOrd="0" presId="urn:microsoft.com/office/officeart/2005/8/layout/hProcess9"/>
    <dgm:cxn modelId="{346ED0EB-DE11-41AA-AC31-668C8E21EA92}" type="presParOf" srcId="{EB9CE46A-AB1B-4F95-83AD-808D8F262FF5}" destId="{B86D9195-E91B-48EE-A440-8506A4002990}" srcOrd="3" destOrd="0" presId="urn:microsoft.com/office/officeart/2005/8/layout/hProcess9"/>
    <dgm:cxn modelId="{F0CD0AB4-EF02-4637-BB62-8655604F5857}" type="presParOf" srcId="{EB9CE46A-AB1B-4F95-83AD-808D8F262FF5}" destId="{F67E5046-0D37-47CB-892F-65A4718462DF}" srcOrd="4" destOrd="0" presId="urn:microsoft.com/office/officeart/2005/8/layout/hProcess9"/>
    <dgm:cxn modelId="{DFF8F93D-678E-4632-BA7B-4B68A1FAA2C4}" type="presParOf" srcId="{EB9CE46A-AB1B-4F95-83AD-808D8F262FF5}" destId="{EA846126-8C1D-4224-A9A1-4960A0BB015A}" srcOrd="5" destOrd="0" presId="urn:microsoft.com/office/officeart/2005/8/layout/hProcess9"/>
    <dgm:cxn modelId="{3D6F5E59-4364-4024-BBA7-67E47D7B1518}" type="presParOf" srcId="{EB9CE46A-AB1B-4F95-83AD-808D8F262FF5}" destId="{A57B2FD9-3173-44E8-AFDA-C4D408352E2A}" srcOrd="6" destOrd="0" presId="urn:microsoft.com/office/officeart/2005/8/layout/hProcess9"/>
    <dgm:cxn modelId="{9441279C-0978-445B-BFB0-3ED4367ABAE4}" type="presParOf" srcId="{EB9CE46A-AB1B-4F95-83AD-808D8F262FF5}" destId="{7344AC38-2A59-42BB-9B45-71667D34E2AA}" srcOrd="7" destOrd="0" presId="urn:microsoft.com/office/officeart/2005/8/layout/hProcess9"/>
    <dgm:cxn modelId="{8A079C9C-BD4C-499B-9B48-519A60CD78DC}" type="presParOf" srcId="{EB9CE46A-AB1B-4F95-83AD-808D8F262FF5}" destId="{6138D576-F2FD-4C4D-A4A1-3B1288B20538}" srcOrd="8" destOrd="0" presId="urn:microsoft.com/office/officeart/2005/8/layout/hProcess9"/>
    <dgm:cxn modelId="{D07170C8-DE42-421F-BFAE-8D268B807BE1}" type="presParOf" srcId="{EB9CE46A-AB1B-4F95-83AD-808D8F262FF5}" destId="{BB39DB47-D8BE-4253-B88B-93BB1A8F1401}" srcOrd="9" destOrd="0" presId="urn:microsoft.com/office/officeart/2005/8/layout/hProcess9"/>
    <dgm:cxn modelId="{6AE513CB-6887-4F57-9AB7-7D0C263EE5C0}" type="presParOf" srcId="{EB9CE46A-AB1B-4F95-83AD-808D8F262FF5}" destId="{9CD4CDB0-1D4D-4943-A1D3-6DEB1A25A08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7A0D6A-671C-48CB-A51A-0CDA407E027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2EB41C8-D11C-4010-9BF9-786F6F145231}">
      <dgm:prSet/>
      <dgm:spPr/>
      <dgm:t>
        <a:bodyPr/>
        <a:lstStyle/>
        <a:p>
          <a:pPr rtl="0"/>
          <a:r>
            <a:rPr lang="en-US" dirty="0" smtClean="0"/>
            <a:t>I knew</a:t>
          </a:r>
          <a:r>
            <a:rPr lang="ru-RU" dirty="0" smtClean="0"/>
            <a:t>  </a:t>
          </a:r>
          <a:endParaRPr lang="en-US" dirty="0" smtClean="0"/>
        </a:p>
        <a:p>
          <a:pPr rtl="0"/>
          <a:r>
            <a:rPr lang="ru-RU" dirty="0" smtClean="0"/>
            <a:t>(я узнал…)</a:t>
          </a:r>
          <a:endParaRPr lang="ru-RU" dirty="0"/>
        </a:p>
      </dgm:t>
    </dgm:pt>
    <dgm:pt modelId="{67B0D708-8F78-4F81-B113-B99FB2E451CC}" type="parTrans" cxnId="{F736614A-501F-41C3-B00D-845B36154A6E}">
      <dgm:prSet/>
      <dgm:spPr/>
      <dgm:t>
        <a:bodyPr/>
        <a:lstStyle/>
        <a:p>
          <a:endParaRPr lang="ru-RU"/>
        </a:p>
      </dgm:t>
    </dgm:pt>
    <dgm:pt modelId="{0E67F4F0-4029-4BD0-BCC1-DA59CBCEA8E6}" type="sibTrans" cxnId="{F736614A-501F-41C3-B00D-845B36154A6E}">
      <dgm:prSet/>
      <dgm:spPr/>
      <dgm:t>
        <a:bodyPr/>
        <a:lstStyle/>
        <a:p>
          <a:endParaRPr lang="ru-RU"/>
        </a:p>
      </dgm:t>
    </dgm:pt>
    <dgm:pt modelId="{B16C1129-5765-46A1-9325-1854C31E6316}">
      <dgm:prSet/>
      <dgm:spPr/>
      <dgm:t>
        <a:bodyPr/>
        <a:lstStyle/>
        <a:p>
          <a:pPr rtl="0"/>
          <a:r>
            <a:rPr lang="en-US" dirty="0" smtClean="0"/>
            <a:t>I can</a:t>
          </a:r>
          <a:r>
            <a:rPr lang="ru-RU" dirty="0" smtClean="0"/>
            <a:t>   </a:t>
          </a:r>
          <a:endParaRPr lang="en-US" dirty="0" smtClean="0"/>
        </a:p>
        <a:p>
          <a:pPr rtl="0"/>
          <a:r>
            <a:rPr lang="ru-RU" dirty="0" smtClean="0"/>
            <a:t>( я могу)</a:t>
          </a:r>
          <a:endParaRPr lang="ru-RU" dirty="0"/>
        </a:p>
      </dgm:t>
    </dgm:pt>
    <dgm:pt modelId="{18DE5CED-E8B2-4647-B900-81A5CF40BAC9}" type="parTrans" cxnId="{8F7AF050-4A48-4782-B007-F283D523FDDD}">
      <dgm:prSet/>
      <dgm:spPr/>
      <dgm:t>
        <a:bodyPr/>
        <a:lstStyle/>
        <a:p>
          <a:endParaRPr lang="ru-RU"/>
        </a:p>
      </dgm:t>
    </dgm:pt>
    <dgm:pt modelId="{FA562F58-6E83-4343-931D-BD09DC784F8B}" type="sibTrans" cxnId="{8F7AF050-4A48-4782-B007-F283D523FDDD}">
      <dgm:prSet/>
      <dgm:spPr/>
      <dgm:t>
        <a:bodyPr/>
        <a:lstStyle/>
        <a:p>
          <a:endParaRPr lang="ru-RU"/>
        </a:p>
      </dgm:t>
    </dgm:pt>
    <dgm:pt modelId="{45259226-06FF-4CC0-B5ED-1D47E98AEB6F}">
      <dgm:prSet/>
      <dgm:spPr/>
      <dgm:t>
        <a:bodyPr/>
        <a:lstStyle/>
        <a:p>
          <a:pPr rtl="0"/>
          <a:r>
            <a:rPr lang="en-US" dirty="0" smtClean="0"/>
            <a:t>I would like to know</a:t>
          </a:r>
          <a:r>
            <a:rPr lang="ru-RU" dirty="0" smtClean="0"/>
            <a:t>  </a:t>
          </a:r>
          <a:endParaRPr lang="en-US" dirty="0" smtClean="0"/>
        </a:p>
        <a:p>
          <a:pPr rtl="0"/>
          <a:r>
            <a:rPr lang="ru-RU" dirty="0" smtClean="0"/>
            <a:t>(мне бы хотелось узнать, сделать).</a:t>
          </a:r>
          <a:endParaRPr lang="ru-RU" dirty="0"/>
        </a:p>
      </dgm:t>
    </dgm:pt>
    <dgm:pt modelId="{35BD489D-A616-4BFC-A639-53CB681943AD}" type="parTrans" cxnId="{8C1576FF-A0AC-4378-A8F0-9EE7B97883D5}">
      <dgm:prSet/>
      <dgm:spPr/>
      <dgm:t>
        <a:bodyPr/>
        <a:lstStyle/>
        <a:p>
          <a:endParaRPr lang="ru-RU"/>
        </a:p>
      </dgm:t>
    </dgm:pt>
    <dgm:pt modelId="{93E30FEE-6AB9-4137-BDEC-F751EB4D8D22}" type="sibTrans" cxnId="{8C1576FF-A0AC-4378-A8F0-9EE7B97883D5}">
      <dgm:prSet/>
      <dgm:spPr/>
      <dgm:t>
        <a:bodyPr/>
        <a:lstStyle/>
        <a:p>
          <a:endParaRPr lang="ru-RU"/>
        </a:p>
      </dgm:t>
    </dgm:pt>
    <dgm:pt modelId="{E6051E32-FA28-4E03-99C6-6927D4BC559D}" type="pres">
      <dgm:prSet presAssocID="{B87A0D6A-671C-48CB-A51A-0CDA407E02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070F0B-FBAA-42B0-92B2-C48244BB2AB3}" type="pres">
      <dgm:prSet presAssocID="{92EB41C8-D11C-4010-9BF9-786F6F145231}" presName="linNode" presStyleCnt="0"/>
      <dgm:spPr/>
    </dgm:pt>
    <dgm:pt modelId="{6A1D6969-7979-42BF-8D30-7E779C2A44AB}" type="pres">
      <dgm:prSet presAssocID="{92EB41C8-D11C-4010-9BF9-786F6F145231}" presName="parentText" presStyleLbl="node1" presStyleIdx="0" presStyleCnt="3" custScaleX="103644" custScaleY="173770" custLinFactNeighborX="-27752" custLinFactNeighborY="228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89A2D-08B3-4C17-8AB8-FB5DCEAFF6A2}" type="pres">
      <dgm:prSet presAssocID="{0E67F4F0-4029-4BD0-BCC1-DA59CBCEA8E6}" presName="sp" presStyleCnt="0"/>
      <dgm:spPr/>
    </dgm:pt>
    <dgm:pt modelId="{F301C5A5-23E2-4A5E-9CE9-D09D8914E69F}" type="pres">
      <dgm:prSet presAssocID="{B16C1129-5765-46A1-9325-1854C31E6316}" presName="linNode" presStyleCnt="0"/>
      <dgm:spPr/>
    </dgm:pt>
    <dgm:pt modelId="{D8A309FC-5E3D-41B6-9739-573BDFC3472F}" type="pres">
      <dgm:prSet presAssocID="{B16C1129-5765-46A1-9325-1854C31E6316}" presName="parentText" presStyleLbl="node1" presStyleIdx="1" presStyleCnt="3" custScaleX="99657" custScaleY="166318" custLinFactNeighborX="-25680" custLinFactNeighborY="344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AF92D-94B7-490F-9A33-E089EA83ED18}" type="pres">
      <dgm:prSet presAssocID="{FA562F58-6E83-4343-931D-BD09DC784F8B}" presName="sp" presStyleCnt="0"/>
      <dgm:spPr/>
    </dgm:pt>
    <dgm:pt modelId="{F258E62D-3D99-4AEC-BCE5-1899ACF08773}" type="pres">
      <dgm:prSet presAssocID="{45259226-06FF-4CC0-B5ED-1D47E98AEB6F}" presName="linNode" presStyleCnt="0"/>
      <dgm:spPr/>
    </dgm:pt>
    <dgm:pt modelId="{F39EF239-F0F0-4C8E-A02C-115D3899F093}" type="pres">
      <dgm:prSet presAssocID="{45259226-06FF-4CC0-B5ED-1D47E98AEB6F}" presName="parentText" presStyleLbl="node1" presStyleIdx="2" presStyleCnt="3" custScaleX="160515" custScaleY="162792" custLinFactNeighborX="99603" custLinFactNeighborY="29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1576FF-A0AC-4378-A8F0-9EE7B97883D5}" srcId="{B87A0D6A-671C-48CB-A51A-0CDA407E027B}" destId="{45259226-06FF-4CC0-B5ED-1D47E98AEB6F}" srcOrd="2" destOrd="0" parTransId="{35BD489D-A616-4BFC-A639-53CB681943AD}" sibTransId="{93E30FEE-6AB9-4137-BDEC-F751EB4D8D22}"/>
    <dgm:cxn modelId="{8F7AF050-4A48-4782-B007-F283D523FDDD}" srcId="{B87A0D6A-671C-48CB-A51A-0CDA407E027B}" destId="{B16C1129-5765-46A1-9325-1854C31E6316}" srcOrd="1" destOrd="0" parTransId="{18DE5CED-E8B2-4647-B900-81A5CF40BAC9}" sibTransId="{FA562F58-6E83-4343-931D-BD09DC784F8B}"/>
    <dgm:cxn modelId="{F1713F33-FE62-4172-9F74-FE79F60C4856}" type="presOf" srcId="{45259226-06FF-4CC0-B5ED-1D47E98AEB6F}" destId="{F39EF239-F0F0-4C8E-A02C-115D3899F093}" srcOrd="0" destOrd="0" presId="urn:microsoft.com/office/officeart/2005/8/layout/vList5"/>
    <dgm:cxn modelId="{F736614A-501F-41C3-B00D-845B36154A6E}" srcId="{B87A0D6A-671C-48CB-A51A-0CDA407E027B}" destId="{92EB41C8-D11C-4010-9BF9-786F6F145231}" srcOrd="0" destOrd="0" parTransId="{67B0D708-8F78-4F81-B113-B99FB2E451CC}" sibTransId="{0E67F4F0-4029-4BD0-BCC1-DA59CBCEA8E6}"/>
    <dgm:cxn modelId="{C71AE961-1A2F-4FD5-9D0F-BA00F9013836}" type="presOf" srcId="{B87A0D6A-671C-48CB-A51A-0CDA407E027B}" destId="{E6051E32-FA28-4E03-99C6-6927D4BC559D}" srcOrd="0" destOrd="0" presId="urn:microsoft.com/office/officeart/2005/8/layout/vList5"/>
    <dgm:cxn modelId="{3DA2E926-AC08-46FA-A7E8-1A46D8F9F335}" type="presOf" srcId="{92EB41C8-D11C-4010-9BF9-786F6F145231}" destId="{6A1D6969-7979-42BF-8D30-7E779C2A44AB}" srcOrd="0" destOrd="0" presId="urn:microsoft.com/office/officeart/2005/8/layout/vList5"/>
    <dgm:cxn modelId="{660E7D5A-706D-4A9C-BD16-887005DE2FF8}" type="presOf" srcId="{B16C1129-5765-46A1-9325-1854C31E6316}" destId="{D8A309FC-5E3D-41B6-9739-573BDFC3472F}" srcOrd="0" destOrd="0" presId="urn:microsoft.com/office/officeart/2005/8/layout/vList5"/>
    <dgm:cxn modelId="{08949807-77C7-4A4E-B229-171DB92102CF}" type="presParOf" srcId="{E6051E32-FA28-4E03-99C6-6927D4BC559D}" destId="{DB070F0B-FBAA-42B0-92B2-C48244BB2AB3}" srcOrd="0" destOrd="0" presId="urn:microsoft.com/office/officeart/2005/8/layout/vList5"/>
    <dgm:cxn modelId="{3156E462-38EC-4FDC-859D-DD2468427124}" type="presParOf" srcId="{DB070F0B-FBAA-42B0-92B2-C48244BB2AB3}" destId="{6A1D6969-7979-42BF-8D30-7E779C2A44AB}" srcOrd="0" destOrd="0" presId="urn:microsoft.com/office/officeart/2005/8/layout/vList5"/>
    <dgm:cxn modelId="{C7607B49-8D86-4185-B174-5495A0B77D8A}" type="presParOf" srcId="{E6051E32-FA28-4E03-99C6-6927D4BC559D}" destId="{DC989A2D-08B3-4C17-8AB8-FB5DCEAFF6A2}" srcOrd="1" destOrd="0" presId="urn:microsoft.com/office/officeart/2005/8/layout/vList5"/>
    <dgm:cxn modelId="{9FF38B59-ADBB-428A-93AB-377A38D28775}" type="presParOf" srcId="{E6051E32-FA28-4E03-99C6-6927D4BC559D}" destId="{F301C5A5-23E2-4A5E-9CE9-D09D8914E69F}" srcOrd="2" destOrd="0" presId="urn:microsoft.com/office/officeart/2005/8/layout/vList5"/>
    <dgm:cxn modelId="{45CEB0AC-922D-4831-9210-97D0820622C0}" type="presParOf" srcId="{F301C5A5-23E2-4A5E-9CE9-D09D8914E69F}" destId="{D8A309FC-5E3D-41B6-9739-573BDFC3472F}" srcOrd="0" destOrd="0" presId="urn:microsoft.com/office/officeart/2005/8/layout/vList5"/>
    <dgm:cxn modelId="{B03EE6E2-BEAC-4CD8-A3D6-27182C70D0A0}" type="presParOf" srcId="{E6051E32-FA28-4E03-99C6-6927D4BC559D}" destId="{35EAF92D-94B7-490F-9A33-E089EA83ED18}" srcOrd="3" destOrd="0" presId="urn:microsoft.com/office/officeart/2005/8/layout/vList5"/>
    <dgm:cxn modelId="{8904AE22-8981-4384-AA27-7890449AB4FD}" type="presParOf" srcId="{E6051E32-FA28-4E03-99C6-6927D4BC559D}" destId="{F258E62D-3D99-4AEC-BCE5-1899ACF08773}" srcOrd="4" destOrd="0" presId="urn:microsoft.com/office/officeart/2005/8/layout/vList5"/>
    <dgm:cxn modelId="{5F92EB94-7833-4E06-93AC-F4DC54538F6B}" type="presParOf" srcId="{F258E62D-3D99-4AEC-BCE5-1899ACF08773}" destId="{F39EF239-F0F0-4C8E-A02C-115D3899F09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673AB-EC9D-4F33-826F-214990AC6B53}">
      <dsp:nvSpPr>
        <dsp:cNvPr id="0" name=""/>
        <dsp:cNvSpPr/>
      </dsp:nvSpPr>
      <dsp:spPr>
        <a:xfrm>
          <a:off x="1475658" y="2955"/>
          <a:ext cx="3420887" cy="1421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1. Kate likes to play the piano.</a:t>
          </a:r>
          <a:endParaRPr lang="ru-RU" sz="2500" kern="1200" dirty="0"/>
        </a:p>
      </dsp:txBody>
      <dsp:txXfrm>
        <a:off x="1545044" y="72341"/>
        <a:ext cx="3282115" cy="1282612"/>
      </dsp:txXfrm>
    </dsp:sp>
    <dsp:sp modelId="{96DEA604-059B-465B-9833-D9D833B1D94A}">
      <dsp:nvSpPr>
        <dsp:cNvPr id="0" name=""/>
        <dsp:cNvSpPr/>
      </dsp:nvSpPr>
      <dsp:spPr>
        <a:xfrm>
          <a:off x="1475658" y="1495408"/>
          <a:ext cx="3497971" cy="1421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smtClean="0"/>
            <a:t>2. Children are fond of travelling.</a:t>
          </a:r>
          <a:endParaRPr lang="ru-RU" sz="2500" kern="1200"/>
        </a:p>
      </dsp:txBody>
      <dsp:txXfrm>
        <a:off x="1545044" y="1564794"/>
        <a:ext cx="3359199" cy="1282612"/>
      </dsp:txXfrm>
    </dsp:sp>
    <dsp:sp modelId="{986CA973-7DB1-4A09-9025-75DAB926D89F}">
      <dsp:nvSpPr>
        <dsp:cNvPr id="0" name=""/>
        <dsp:cNvSpPr/>
      </dsp:nvSpPr>
      <dsp:spPr>
        <a:xfrm>
          <a:off x="1475658" y="2987862"/>
          <a:ext cx="3497971" cy="1421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smtClean="0"/>
            <a:t>3. His elder brother doesn’t like jogging.</a:t>
          </a:r>
          <a:endParaRPr lang="ru-RU" sz="2500" kern="1200"/>
        </a:p>
      </dsp:txBody>
      <dsp:txXfrm>
        <a:off x="1545044" y="3057248"/>
        <a:ext cx="3359199" cy="1282612"/>
      </dsp:txXfrm>
    </dsp:sp>
    <dsp:sp modelId="{8D780271-71D9-4512-9C80-6CD2E1432B9D}">
      <dsp:nvSpPr>
        <dsp:cNvPr id="0" name=""/>
        <dsp:cNvSpPr/>
      </dsp:nvSpPr>
      <dsp:spPr>
        <a:xfrm>
          <a:off x="1475658" y="4480315"/>
          <a:ext cx="3564898" cy="1421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smtClean="0"/>
            <a:t>4. My sister and my aunt went to the cinema yesterday.</a:t>
          </a:r>
          <a:endParaRPr lang="ru-RU" sz="2500" kern="1200"/>
        </a:p>
      </dsp:txBody>
      <dsp:txXfrm>
        <a:off x="1545044" y="4549701"/>
        <a:ext cx="3426126" cy="1282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7EC3D-56DE-47DA-BCF7-C0F8AE2AF83C}">
      <dsp:nvSpPr>
        <dsp:cNvPr id="0" name=""/>
        <dsp:cNvSpPr/>
      </dsp:nvSpPr>
      <dsp:spPr>
        <a:xfrm>
          <a:off x="288032" y="0"/>
          <a:ext cx="4104456" cy="410445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i="1" kern="1200" dirty="0" smtClean="0"/>
            <a:t>5. We painted this picture </a:t>
          </a:r>
          <a:r>
            <a:rPr lang="en-US" sz="4200" b="0" i="1" u="none" kern="1200" dirty="0" smtClean="0"/>
            <a:t>ourselves.</a:t>
          </a:r>
          <a:endParaRPr lang="ru-RU" sz="4200" b="0" i="1" u="none" kern="1200" dirty="0"/>
        </a:p>
      </dsp:txBody>
      <dsp:txXfrm>
        <a:off x="889116" y="601084"/>
        <a:ext cx="2902288" cy="2902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DDEC0-6787-4A26-8955-0B54485DB519}">
      <dsp:nvSpPr>
        <dsp:cNvPr id="0" name=""/>
        <dsp:cNvSpPr/>
      </dsp:nvSpPr>
      <dsp:spPr>
        <a:xfrm>
          <a:off x="0" y="77376"/>
          <a:ext cx="7125113" cy="18614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Reflexive Pronouns</a:t>
          </a:r>
          <a:r>
            <a:rPr lang="ru-RU" sz="4300" kern="1200" dirty="0" smtClean="0"/>
            <a:t> </a:t>
          </a:r>
          <a:br>
            <a:rPr lang="ru-RU" sz="4300" kern="1200" dirty="0" smtClean="0"/>
          </a:br>
          <a:r>
            <a:rPr lang="ru-RU" sz="4300" kern="1200" dirty="0" smtClean="0"/>
            <a:t>Возвратные местоимения</a:t>
          </a:r>
          <a:endParaRPr lang="ru-RU" sz="4300" kern="1200" dirty="0"/>
        </a:p>
      </dsp:txBody>
      <dsp:txXfrm>
        <a:off x="90869" y="168245"/>
        <a:ext cx="6943375" cy="1679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95D7B-0E67-43DA-A3DA-DB7DEBD78116}">
      <dsp:nvSpPr>
        <dsp:cNvPr id="0" name=""/>
        <dsp:cNvSpPr/>
      </dsp:nvSpPr>
      <dsp:spPr>
        <a:xfrm>
          <a:off x="2004702" y="242"/>
          <a:ext cx="2255290" cy="732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I- my</a:t>
          </a:r>
          <a:r>
            <a:rPr lang="ru-RU" sz="1500" b="1" kern="1200" dirty="0" smtClean="0"/>
            <a:t>-</a:t>
          </a:r>
          <a:r>
            <a:rPr lang="en-US" sz="1500" b="1" kern="1200" dirty="0" smtClean="0"/>
            <a:t>myself</a:t>
          </a:r>
          <a:endParaRPr lang="ru-RU" sz="1500" kern="1200" dirty="0"/>
        </a:p>
      </dsp:txBody>
      <dsp:txXfrm>
        <a:off x="2040482" y="36022"/>
        <a:ext cx="2183730" cy="661397"/>
      </dsp:txXfrm>
    </dsp:sp>
    <dsp:sp modelId="{AD18258A-496A-45D4-915E-C2C7FD326044}">
      <dsp:nvSpPr>
        <dsp:cNvPr id="0" name=""/>
        <dsp:cNvSpPr/>
      </dsp:nvSpPr>
      <dsp:spPr>
        <a:xfrm>
          <a:off x="2004702" y="769847"/>
          <a:ext cx="2255290" cy="732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he- his</a:t>
          </a:r>
          <a:r>
            <a:rPr lang="ru-RU" sz="1500" b="1" kern="1200" smtClean="0"/>
            <a:t>-</a:t>
          </a:r>
          <a:r>
            <a:rPr lang="en-US" sz="1500" b="1" kern="1200" smtClean="0"/>
            <a:t>himself</a:t>
          </a:r>
          <a:endParaRPr lang="ru-RU" sz="1500" kern="1200"/>
        </a:p>
      </dsp:txBody>
      <dsp:txXfrm>
        <a:off x="2040482" y="805627"/>
        <a:ext cx="2183730" cy="661397"/>
      </dsp:txXfrm>
    </dsp:sp>
    <dsp:sp modelId="{87EA01C7-4A50-4E43-ACA8-5EC7EAEE1A09}">
      <dsp:nvSpPr>
        <dsp:cNvPr id="0" name=""/>
        <dsp:cNvSpPr/>
      </dsp:nvSpPr>
      <dsp:spPr>
        <a:xfrm>
          <a:off x="2004702" y="1539453"/>
          <a:ext cx="2255290" cy="732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she- her-herself</a:t>
          </a:r>
          <a:endParaRPr lang="ru-RU" sz="1500" kern="1200"/>
        </a:p>
      </dsp:txBody>
      <dsp:txXfrm>
        <a:off x="2040482" y="1575233"/>
        <a:ext cx="2183730" cy="661397"/>
      </dsp:txXfrm>
    </dsp:sp>
    <dsp:sp modelId="{B671DF58-BECA-40BB-8411-A0172C1A72E7}">
      <dsp:nvSpPr>
        <dsp:cNvPr id="0" name=""/>
        <dsp:cNvSpPr/>
      </dsp:nvSpPr>
      <dsp:spPr>
        <a:xfrm>
          <a:off x="2004702" y="2309058"/>
          <a:ext cx="2255290" cy="732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it- its-itself</a:t>
          </a:r>
          <a:endParaRPr lang="ru-RU" sz="1500" kern="1200"/>
        </a:p>
      </dsp:txBody>
      <dsp:txXfrm>
        <a:off x="2040482" y="2344838"/>
        <a:ext cx="2183730" cy="661397"/>
      </dsp:txXfrm>
    </dsp:sp>
    <dsp:sp modelId="{6985BA52-4717-4EF9-9670-956C372F934E}">
      <dsp:nvSpPr>
        <dsp:cNvPr id="0" name=""/>
        <dsp:cNvSpPr/>
      </dsp:nvSpPr>
      <dsp:spPr>
        <a:xfrm>
          <a:off x="2004702" y="3078663"/>
          <a:ext cx="2255290" cy="732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you- your-yourself</a:t>
          </a:r>
          <a:endParaRPr lang="ru-RU" sz="1500" kern="1200"/>
        </a:p>
      </dsp:txBody>
      <dsp:txXfrm>
        <a:off x="2040482" y="3114443"/>
        <a:ext cx="2183730" cy="661397"/>
      </dsp:txXfrm>
    </dsp:sp>
    <dsp:sp modelId="{98F646F2-1A9E-46A6-8E70-229154727C39}">
      <dsp:nvSpPr>
        <dsp:cNvPr id="0" name=""/>
        <dsp:cNvSpPr/>
      </dsp:nvSpPr>
      <dsp:spPr>
        <a:xfrm>
          <a:off x="2004702" y="3848268"/>
          <a:ext cx="2255290" cy="732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we- our-ourselves</a:t>
          </a:r>
          <a:endParaRPr lang="ru-RU" sz="1500" kern="1200"/>
        </a:p>
      </dsp:txBody>
      <dsp:txXfrm>
        <a:off x="2040482" y="3884048"/>
        <a:ext cx="2183730" cy="661397"/>
      </dsp:txXfrm>
    </dsp:sp>
    <dsp:sp modelId="{56DCA09C-DCE0-4299-9383-AAFB7820EF08}">
      <dsp:nvSpPr>
        <dsp:cNvPr id="0" name=""/>
        <dsp:cNvSpPr/>
      </dsp:nvSpPr>
      <dsp:spPr>
        <a:xfrm>
          <a:off x="2004702" y="4617873"/>
          <a:ext cx="2255290" cy="732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you- your-yourselves</a:t>
          </a:r>
          <a:endParaRPr lang="ru-RU" sz="1500" kern="1200"/>
        </a:p>
      </dsp:txBody>
      <dsp:txXfrm>
        <a:off x="2040482" y="4653653"/>
        <a:ext cx="2183730" cy="661397"/>
      </dsp:txXfrm>
    </dsp:sp>
    <dsp:sp modelId="{6A133EEB-9566-411B-9D52-FB9F09822231}">
      <dsp:nvSpPr>
        <dsp:cNvPr id="0" name=""/>
        <dsp:cNvSpPr/>
      </dsp:nvSpPr>
      <dsp:spPr>
        <a:xfrm>
          <a:off x="2004702" y="5387478"/>
          <a:ext cx="2255290" cy="732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they- their- themselves</a:t>
          </a:r>
          <a:r>
            <a:rPr lang="ru-RU" sz="1500" kern="1200" smtClean="0"/>
            <a:t/>
          </a:r>
          <a:br>
            <a:rPr lang="ru-RU" sz="1500" kern="1200" smtClean="0"/>
          </a:br>
          <a:endParaRPr lang="ru-RU" sz="1500" kern="1200"/>
        </a:p>
      </dsp:txBody>
      <dsp:txXfrm>
        <a:off x="2040482" y="5423258"/>
        <a:ext cx="2183730" cy="6613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FFA75-6C60-4295-8ED0-BAF85595799A}">
      <dsp:nvSpPr>
        <dsp:cNvPr id="0" name=""/>
        <dsp:cNvSpPr/>
      </dsp:nvSpPr>
      <dsp:spPr>
        <a:xfrm>
          <a:off x="604867" y="0"/>
          <a:ext cx="6855160" cy="466204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7EBE7-5245-49B1-B6EE-17C81EBA9404}">
      <dsp:nvSpPr>
        <dsp:cNvPr id="0" name=""/>
        <dsp:cNvSpPr/>
      </dsp:nvSpPr>
      <dsp:spPr>
        <a:xfrm>
          <a:off x="1687" y="1398613"/>
          <a:ext cx="1263105" cy="18648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Himself</a:t>
          </a:r>
          <a:endParaRPr lang="ru-RU" sz="1400" b="1" kern="1200"/>
        </a:p>
      </dsp:txBody>
      <dsp:txXfrm>
        <a:off x="63347" y="1460273"/>
        <a:ext cx="1139785" cy="1741498"/>
      </dsp:txXfrm>
    </dsp:sp>
    <dsp:sp modelId="{750DEB13-A96B-4991-8C0F-936E597DFEC7}">
      <dsp:nvSpPr>
        <dsp:cNvPr id="0" name=""/>
        <dsp:cNvSpPr/>
      </dsp:nvSpPr>
      <dsp:spPr>
        <a:xfrm>
          <a:off x="1361370" y="1398613"/>
          <a:ext cx="1263105" cy="18648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Itself</a:t>
          </a:r>
          <a:endParaRPr lang="ru-RU" sz="1400" b="1" kern="1200"/>
        </a:p>
      </dsp:txBody>
      <dsp:txXfrm>
        <a:off x="1423030" y="1460273"/>
        <a:ext cx="1139785" cy="1741498"/>
      </dsp:txXfrm>
    </dsp:sp>
    <dsp:sp modelId="{F67E5046-0D37-47CB-892F-65A4718462DF}">
      <dsp:nvSpPr>
        <dsp:cNvPr id="0" name=""/>
        <dsp:cNvSpPr/>
      </dsp:nvSpPr>
      <dsp:spPr>
        <a:xfrm>
          <a:off x="2721053" y="1398613"/>
          <a:ext cx="1263105" cy="18648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Myself</a:t>
          </a:r>
          <a:endParaRPr lang="ru-RU" sz="1400" b="1" kern="1200"/>
        </a:p>
      </dsp:txBody>
      <dsp:txXfrm>
        <a:off x="2782713" y="1460273"/>
        <a:ext cx="1139785" cy="1741498"/>
      </dsp:txXfrm>
    </dsp:sp>
    <dsp:sp modelId="{A57B2FD9-3173-44E8-AFDA-C4D408352E2A}">
      <dsp:nvSpPr>
        <dsp:cNvPr id="0" name=""/>
        <dsp:cNvSpPr/>
      </dsp:nvSpPr>
      <dsp:spPr>
        <a:xfrm>
          <a:off x="4080736" y="1398613"/>
          <a:ext cx="1263105" cy="18648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Herself</a:t>
          </a:r>
          <a:endParaRPr lang="ru-RU" sz="1400" b="1" kern="1200"/>
        </a:p>
      </dsp:txBody>
      <dsp:txXfrm>
        <a:off x="4142396" y="1460273"/>
        <a:ext cx="1139785" cy="1741498"/>
      </dsp:txXfrm>
    </dsp:sp>
    <dsp:sp modelId="{6138D576-F2FD-4C4D-A4A1-3B1288B20538}">
      <dsp:nvSpPr>
        <dsp:cNvPr id="0" name=""/>
        <dsp:cNvSpPr/>
      </dsp:nvSpPr>
      <dsp:spPr>
        <a:xfrm>
          <a:off x="5440419" y="1398613"/>
          <a:ext cx="1263105" cy="186481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Ourselves</a:t>
          </a:r>
          <a:endParaRPr lang="ru-RU" sz="1400" b="1" kern="1200" dirty="0"/>
        </a:p>
      </dsp:txBody>
      <dsp:txXfrm>
        <a:off x="5502079" y="1460273"/>
        <a:ext cx="1139785" cy="1741498"/>
      </dsp:txXfrm>
    </dsp:sp>
    <dsp:sp modelId="{9CD4CDB0-1D4D-4943-A1D3-6DEB1A25A08B}">
      <dsp:nvSpPr>
        <dsp:cNvPr id="0" name=""/>
        <dsp:cNvSpPr/>
      </dsp:nvSpPr>
      <dsp:spPr>
        <a:xfrm>
          <a:off x="6800102" y="1398613"/>
          <a:ext cx="1263105" cy="18648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Themselves</a:t>
          </a:r>
          <a:endParaRPr lang="ru-RU" sz="1400" b="1" kern="1200" dirty="0"/>
        </a:p>
      </dsp:txBody>
      <dsp:txXfrm>
        <a:off x="6861762" y="1460273"/>
        <a:ext cx="1139785" cy="17414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D6969-7979-42BF-8D30-7E779C2A44AB}">
      <dsp:nvSpPr>
        <dsp:cNvPr id="0" name=""/>
        <dsp:cNvSpPr/>
      </dsp:nvSpPr>
      <dsp:spPr>
        <a:xfrm>
          <a:off x="1080108" y="288028"/>
          <a:ext cx="3602748" cy="21696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 knew</a:t>
          </a:r>
          <a:r>
            <a:rPr lang="ru-RU" sz="3200" kern="1200" dirty="0" smtClean="0"/>
            <a:t>  </a:t>
          </a:r>
          <a:endParaRPr lang="en-US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(я узнал…)</a:t>
          </a:r>
          <a:endParaRPr lang="ru-RU" sz="3200" kern="1200" dirty="0"/>
        </a:p>
      </dsp:txBody>
      <dsp:txXfrm>
        <a:off x="1186021" y="393941"/>
        <a:ext cx="3390922" cy="1957818"/>
      </dsp:txXfrm>
    </dsp:sp>
    <dsp:sp modelId="{D8A309FC-5E3D-41B6-9739-573BDFC3472F}">
      <dsp:nvSpPr>
        <dsp:cNvPr id="0" name=""/>
        <dsp:cNvSpPr/>
      </dsp:nvSpPr>
      <dsp:spPr>
        <a:xfrm>
          <a:off x="1152132" y="2664298"/>
          <a:ext cx="3464156" cy="2076600"/>
        </a:xfrm>
        <a:prstGeom prst="roundRect">
          <a:avLst/>
        </a:prstGeom>
        <a:solidFill>
          <a:schemeClr val="accent2">
            <a:hueOff val="-200035"/>
            <a:satOff val="-39889"/>
            <a:lumOff val="117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 can</a:t>
          </a:r>
          <a:r>
            <a:rPr lang="ru-RU" sz="3200" kern="1200" dirty="0" smtClean="0"/>
            <a:t>   </a:t>
          </a:r>
          <a:endParaRPr lang="en-US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 я могу)</a:t>
          </a:r>
          <a:endParaRPr lang="ru-RU" sz="3200" kern="1200" dirty="0"/>
        </a:p>
      </dsp:txBody>
      <dsp:txXfrm>
        <a:off x="1253503" y="2765669"/>
        <a:ext cx="3261414" cy="1873858"/>
      </dsp:txXfrm>
    </dsp:sp>
    <dsp:sp modelId="{F39EF239-F0F0-4C8E-A02C-115D3899F093}">
      <dsp:nvSpPr>
        <dsp:cNvPr id="0" name=""/>
        <dsp:cNvSpPr/>
      </dsp:nvSpPr>
      <dsp:spPr>
        <a:xfrm>
          <a:off x="4089580" y="4376136"/>
          <a:ext cx="5585083" cy="2032575"/>
        </a:xfrm>
        <a:prstGeom prst="roundRect">
          <a:avLst/>
        </a:prstGeom>
        <a:solidFill>
          <a:schemeClr val="accent2">
            <a:hueOff val="-400071"/>
            <a:satOff val="-79779"/>
            <a:lumOff val="235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 would like to know</a:t>
          </a:r>
          <a:r>
            <a:rPr lang="ru-RU" sz="3200" kern="1200" dirty="0" smtClean="0"/>
            <a:t>  </a:t>
          </a:r>
          <a:endParaRPr lang="en-US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(мне бы хотелось узнать, сделать).</a:t>
          </a:r>
          <a:endParaRPr lang="ru-RU" sz="3200" kern="1200" dirty="0"/>
        </a:p>
      </dsp:txBody>
      <dsp:txXfrm>
        <a:off x="4188802" y="4475358"/>
        <a:ext cx="5386639" cy="1834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A17786-6661-40FE-A96B-AEFBCA36935C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2BDC8C-327D-4669-8CBC-91F6AF1888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707904" y="260648"/>
            <a:ext cx="5184576" cy="6264696"/>
          </a:xfrm>
        </p:spPr>
        <p:txBody>
          <a:bodyPr/>
          <a:lstStyle/>
          <a:p>
            <a:pPr algn="ctr"/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</a:t>
            </a:r>
            <a:r>
              <a:rPr lang="en-US" sz="4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you spend your free time? </a:t>
            </a:r>
            <a:r>
              <a:rPr lang="ru-RU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</a:t>
            </a:r>
            <a:r>
              <a:rPr lang="en-US" sz="4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you like to do in your free time?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Вальдемар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7" b="93274" l="5310" r="89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0648"/>
            <a:ext cx="437860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84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675724"/>
            <a:ext cx="5040560" cy="5417572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800" b="1" dirty="0"/>
              <a:t>I- </a:t>
            </a:r>
            <a:r>
              <a:rPr lang="en-US" sz="4800" b="1" dirty="0" smtClean="0"/>
              <a:t>my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/>
              <a:t>he- his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/>
              <a:t>she- her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/>
              <a:t>it- its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/>
              <a:t>we- our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/>
              <a:t>you- your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/>
              <a:t>they- their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Вальдема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2743489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217892"/>
              </p:ext>
            </p:extLst>
          </p:nvPr>
        </p:nvGraphicFramePr>
        <p:xfrm>
          <a:off x="-900608" y="404664"/>
          <a:ext cx="6516215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5513580"/>
              </p:ext>
            </p:extLst>
          </p:nvPr>
        </p:nvGraphicFramePr>
        <p:xfrm>
          <a:off x="4067944" y="1268760"/>
          <a:ext cx="46805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5246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Вальдемар\Desktop\презентаци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706" y="1556792"/>
            <a:ext cx="6076950" cy="51816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77898307"/>
              </p:ext>
            </p:extLst>
          </p:nvPr>
        </p:nvGraphicFramePr>
        <p:xfrm>
          <a:off x="1009442" y="548680"/>
          <a:ext cx="7125113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07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альдемар\Desktop\kosmos_skachat_prezentaciyu_4720_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251" y="1484784"/>
            <a:ext cx="5023221" cy="4272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048788"/>
              </p:ext>
            </p:extLst>
          </p:nvPr>
        </p:nvGraphicFramePr>
        <p:xfrm>
          <a:off x="-540568" y="260648"/>
          <a:ext cx="6264696" cy="612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625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альдемар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4752528" cy="26019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990804"/>
              </p:ext>
            </p:extLst>
          </p:nvPr>
        </p:nvGraphicFramePr>
        <p:xfrm>
          <a:off x="611560" y="1196753"/>
          <a:ext cx="8064895" cy="4662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169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323528" y="980728"/>
            <a:ext cx="2160240" cy="21602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76056" y="3573016"/>
            <a:ext cx="2160240" cy="21602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403648" y="3573016"/>
            <a:ext cx="2160240" cy="21602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347864" y="1133128"/>
            <a:ext cx="2160240" cy="21602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444208" y="1133128"/>
            <a:ext cx="2160240" cy="21602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0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763570"/>
              </p:ext>
            </p:extLst>
          </p:nvPr>
        </p:nvGraphicFramePr>
        <p:xfrm>
          <a:off x="-828600" y="332656"/>
          <a:ext cx="967466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C:\Users\Вальдемар\Desktop\793172201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749" y="476672"/>
            <a:ext cx="5210168" cy="41764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75192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102</TotalTime>
  <Words>111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What do you spend your free time?   What do you like to do in your free time? </vt:lpstr>
      <vt:lpstr>I- my he- his she- her it- its we- our you- your they- their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spend your free time?   What do you like to do in your free time?</dc:title>
  <dc:creator>Вальдемар</dc:creator>
  <cp:lastModifiedBy>Вальдемар</cp:lastModifiedBy>
  <cp:revision>8</cp:revision>
  <dcterms:created xsi:type="dcterms:W3CDTF">2014-04-13T06:21:26Z</dcterms:created>
  <dcterms:modified xsi:type="dcterms:W3CDTF">2014-04-13T16:11:08Z</dcterms:modified>
</cp:coreProperties>
</file>