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16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6F8E3-47AF-467C-AFE4-0A13650D945E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8E87A-F7DB-4A8E-864A-C46C9A475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26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Мои документы\Мои рисунки\лыжи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59" y="0"/>
            <a:ext cx="6715141" cy="3571876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Мои рисунки\фигурное ката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21844"/>
            <a:ext cx="4714876" cy="3536158"/>
          </a:xfrm>
          <a:prstGeom prst="rect">
            <a:avLst/>
          </a:prstGeom>
          <a:noFill/>
        </p:spPr>
      </p:pic>
      <p:pic>
        <p:nvPicPr>
          <p:cNvPr id="1030" name="Picture 6" descr="C:\Documents and Settings\user\Мои документы\Мои рисунки\хокке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0" y="3357562"/>
            <a:ext cx="4667250" cy="3500438"/>
          </a:xfrm>
          <a:prstGeom prst="rect">
            <a:avLst/>
          </a:prstGeom>
          <a:noFill/>
        </p:spPr>
      </p:pic>
      <p:pic>
        <p:nvPicPr>
          <p:cNvPr id="1026" name="Picture 2" descr="C:\Documents and Settings\user\Мои документы\Мои рисунки\сноуборд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643438" cy="338067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20820323">
            <a:off x="-25567" y="2967335"/>
            <a:ext cx="919514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Sport in meinem Leben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9986"/>
            <a:ext cx="8183880" cy="1051560"/>
          </a:xfrm>
        </p:spPr>
        <p:txBody>
          <a:bodyPr>
            <a:normAutofit/>
          </a:bodyPr>
          <a:lstStyle/>
          <a:p>
            <a:r>
              <a:rPr lang="ru-RU" u="sng" dirty="0" smtClean="0"/>
              <a:t>ПРИДАТОЧНЫЕ ВРЕМЕНИ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285861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u="sng" dirty="0" smtClean="0"/>
              <a:t>ВОПРОС:</a:t>
            </a:r>
            <a:endParaRPr lang="ru-RU" dirty="0" smtClean="0"/>
          </a:p>
          <a:p>
            <a:r>
              <a:rPr lang="ru-RU" b="1" dirty="0" smtClean="0"/>
              <a:t>	 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42910" y="2786058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СОЮЗЫ:</a:t>
            </a:r>
            <a:endParaRPr lang="ru-RU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43306" y="1500174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WANN</a:t>
            </a:r>
            <a:r>
              <a:rPr lang="ru-RU" b="1" dirty="0" smtClean="0"/>
              <a:t>?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682840" y="2714620"/>
            <a:ext cx="4746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ALS</a:t>
            </a:r>
            <a:r>
              <a:rPr lang="ru-RU" b="1" dirty="0" smtClean="0"/>
              <a:t>	</a:t>
            </a:r>
            <a:endParaRPr lang="ru-RU" dirty="0" smtClean="0"/>
          </a:p>
          <a:p>
            <a:r>
              <a:rPr lang="ru-RU" b="1" i="1" dirty="0" smtClean="0"/>
              <a:t>однократное действие в прошлом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3714752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WENN</a:t>
            </a:r>
            <a:endParaRPr lang="ru-RU" dirty="0" smtClean="0"/>
          </a:p>
          <a:p>
            <a:r>
              <a:rPr lang="ru-RU" b="1" i="1" dirty="0" smtClean="0"/>
              <a:t>в остальных случаях</a:t>
            </a:r>
            <a:r>
              <a:rPr lang="ru-RU" b="1" dirty="0" smtClean="0"/>
              <a:t>	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14744" y="4786322"/>
            <a:ext cx="4950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</a:t>
            </a:r>
            <a:r>
              <a:rPr lang="ru-RU" b="1" dirty="0" smtClean="0"/>
              <a:t>Ä</a:t>
            </a:r>
            <a:r>
              <a:rPr lang="de-DE" b="1" dirty="0" smtClean="0"/>
              <a:t>HREND</a:t>
            </a:r>
            <a:endParaRPr lang="ru-RU" dirty="0" smtClean="0"/>
          </a:p>
          <a:p>
            <a:r>
              <a:rPr lang="ru-RU" b="1" i="1" dirty="0" smtClean="0"/>
              <a:t>д</a:t>
            </a:r>
            <a:r>
              <a:rPr lang="ru-RU" b="1" i="1" dirty="0" smtClean="0"/>
              <a:t>ействия </a:t>
            </a:r>
            <a:r>
              <a:rPr lang="ru-RU" b="1" i="1" dirty="0" smtClean="0"/>
              <a:t>главного и придаточного </a:t>
            </a:r>
            <a:endParaRPr lang="en-US" b="1" i="1" dirty="0" smtClean="0"/>
          </a:p>
          <a:p>
            <a:r>
              <a:rPr lang="ru-RU" b="1" i="1" dirty="0" smtClean="0"/>
              <a:t>происходят одновременно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9986"/>
            <a:ext cx="8183880" cy="1051560"/>
          </a:xfrm>
        </p:spPr>
        <p:txBody>
          <a:bodyPr>
            <a:normAutofit/>
          </a:bodyPr>
          <a:lstStyle/>
          <a:p>
            <a:r>
              <a:rPr lang="ru-RU" u="sng" dirty="0" smtClean="0"/>
              <a:t>ПРИДАТОЧНЫЕ ВРЕМЕНИ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285861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u="sng" dirty="0" smtClean="0"/>
              <a:t>ПОРЯДОК СЛОВ:</a:t>
            </a:r>
            <a:endParaRPr lang="ru-RU" dirty="0" smtClean="0"/>
          </a:p>
          <a:p>
            <a:r>
              <a:rPr lang="ru-RU" b="1" dirty="0" smtClean="0"/>
              <a:t>	 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42910" y="2202412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EISHOCKEY WAR IN MODE. ICH WAR KLEIN.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2571744"/>
            <a:ext cx="742955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/>
              <a:t>	1	             2                          1          2                       </a:t>
            </a:r>
            <a:r>
              <a:rPr lang="ru-RU" sz="1100" b="1" dirty="0" smtClean="0"/>
              <a:t>в конце</a:t>
            </a:r>
            <a:endParaRPr lang="ru-RU" sz="1100" dirty="0" smtClean="0"/>
          </a:p>
          <a:p>
            <a:r>
              <a:rPr lang="de-DE" b="1" u="sng" dirty="0" smtClean="0"/>
              <a:t>EISHOCKEY</a:t>
            </a:r>
            <a:r>
              <a:rPr lang="de-DE" b="1" dirty="0" smtClean="0"/>
              <a:t> </a:t>
            </a:r>
            <a:r>
              <a:rPr lang="de-DE" b="1" u="dbl" dirty="0" smtClean="0"/>
              <a:t>WAR IN MODE</a:t>
            </a:r>
            <a:r>
              <a:rPr lang="de-DE" b="1" dirty="0" smtClean="0"/>
              <a:t>, ALS </a:t>
            </a:r>
            <a:r>
              <a:rPr lang="de-DE" b="1" u="sng" dirty="0" smtClean="0"/>
              <a:t>ICH</a:t>
            </a:r>
            <a:r>
              <a:rPr lang="de-DE" b="1" dirty="0" smtClean="0"/>
              <a:t> KLEIN </a:t>
            </a:r>
            <a:r>
              <a:rPr lang="de-DE" b="1" u="dbl" dirty="0" smtClean="0"/>
              <a:t>WAR</a:t>
            </a:r>
            <a:r>
              <a:rPr lang="de-DE" b="1" dirty="0" smtClean="0"/>
              <a:t>.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3500438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</a:t>
            </a:r>
            <a:r>
              <a:rPr lang="de-DE" b="1" dirty="0" smtClean="0"/>
              <a:t>AN TREIBT SPORT. MAN IST GESUND.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3929066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WENN </a:t>
            </a:r>
            <a:r>
              <a:rPr lang="de-DE" b="1" u="sng" dirty="0" smtClean="0"/>
              <a:t>MAN</a:t>
            </a:r>
            <a:r>
              <a:rPr lang="de-DE" b="1" dirty="0" smtClean="0"/>
              <a:t> SPORT </a:t>
            </a:r>
            <a:r>
              <a:rPr lang="de-DE" b="1" u="dbl" dirty="0" smtClean="0"/>
              <a:t>TREIBT</a:t>
            </a:r>
            <a:r>
              <a:rPr lang="de-DE" b="1" dirty="0" smtClean="0"/>
              <a:t>, </a:t>
            </a:r>
            <a:r>
              <a:rPr lang="de-DE" b="1" u="dbl" dirty="0" smtClean="0"/>
              <a:t>IST </a:t>
            </a:r>
            <a:r>
              <a:rPr lang="de-DE" b="1" u="sng" dirty="0" smtClean="0"/>
              <a:t>MAN</a:t>
            </a:r>
            <a:r>
              <a:rPr lang="de-DE" b="1" dirty="0" smtClean="0"/>
              <a:t> GESUND.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2910" y="4774180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ICH RODELE. ANITA LÄUFT SCHLITTSCHUH.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5214950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WÄHREND</a:t>
            </a:r>
            <a:r>
              <a:rPr lang="de-DE" b="1" u="sng" dirty="0" smtClean="0"/>
              <a:t> ICH</a:t>
            </a:r>
            <a:r>
              <a:rPr lang="de-DE" b="1" dirty="0" smtClean="0"/>
              <a:t> </a:t>
            </a:r>
            <a:r>
              <a:rPr lang="de-DE" b="1" u="dbl" dirty="0" smtClean="0"/>
              <a:t>RODELE</a:t>
            </a:r>
            <a:r>
              <a:rPr lang="de-DE" b="1" dirty="0" smtClean="0"/>
              <a:t>, </a:t>
            </a:r>
            <a:r>
              <a:rPr lang="de-DE" b="1" u="dbl" dirty="0" smtClean="0"/>
              <a:t>LÄUFT</a:t>
            </a:r>
            <a:r>
              <a:rPr lang="de-DE" b="1" dirty="0" smtClean="0"/>
              <a:t> </a:t>
            </a:r>
            <a:r>
              <a:rPr lang="de-DE" b="1" u="sng" dirty="0" smtClean="0"/>
              <a:t>ANITA</a:t>
            </a:r>
            <a:r>
              <a:rPr lang="de-DE" b="1" dirty="0" smtClean="0"/>
              <a:t> SCHLITTSCHUH.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643998" cy="1051560"/>
          </a:xfrm>
        </p:spPr>
        <p:txBody>
          <a:bodyPr>
            <a:normAutofit/>
          </a:bodyPr>
          <a:lstStyle/>
          <a:p>
            <a:r>
              <a:rPr lang="de-DE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Wähle die richtige Variante und setze den Satz fort: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58" y="78579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dirty="0" smtClean="0">
                <a:latin typeface="Book Antiqua" pitchFamily="18" charset="0"/>
              </a:rPr>
              <a:t>Die Alpen sind sehr populär,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868" y="1000108"/>
            <a:ext cx="55721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00" dirty="0"/>
          </a:p>
        </p:txBody>
      </p:sp>
      <p:sp>
        <p:nvSpPr>
          <p:cNvPr id="23" name="TextBox 22"/>
          <p:cNvSpPr txBox="1"/>
          <p:nvPr/>
        </p:nvSpPr>
        <p:spPr>
          <a:xfrm>
            <a:off x="3643306" y="128586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00430" y="785794"/>
            <a:ext cx="4562467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dirty="0" smtClean="0">
                <a:latin typeface="Book Antiqua" pitchFamily="18" charset="0"/>
              </a:rPr>
              <a:t>weil man hier Wintersportarten treiben kann.</a:t>
            </a:r>
            <a:endParaRPr lang="ru-RU" sz="1700" dirty="0" smtClean="0">
              <a:latin typeface="Book Antiqu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weil man hier Fußball spielen kann.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weil man hier Boot fahren kann.</a:t>
            </a:r>
            <a:endParaRPr kumimoji="0" lang="de-DE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1643050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dirty="0" smtClean="0">
                <a:latin typeface="Book Antiqua" pitchFamily="18" charset="0"/>
              </a:rPr>
              <a:t>Snowboarden ist sehr beliebt,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868" y="1643050"/>
            <a:ext cx="4572032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besonders bei alten Leuten.</a:t>
            </a: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besonders bei kranken Leuten.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700" dirty="0" smtClean="0">
                <a:latin typeface="Book Antiqua" pitchFamily="18" charset="0"/>
              </a:rPr>
              <a:t>besonders bei jungen Leuten.</a:t>
            </a:r>
            <a:endParaRPr kumimoji="0" lang="de-DE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158" y="2214554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dirty="0" smtClean="0">
                <a:latin typeface="Book Antiqua" pitchFamily="18" charset="0"/>
              </a:rPr>
              <a:t>In Österreich ist das </a:t>
            </a:r>
          </a:p>
          <a:p>
            <a:r>
              <a:rPr lang="de-DE" dirty="0" smtClean="0">
                <a:latin typeface="Book Antiqua" pitchFamily="18" charset="0"/>
              </a:rPr>
              <a:t>Skispringen voll im Trend,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43240" y="2500306"/>
            <a:ext cx="3507692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weil es viele Sportler gibt.</a:t>
            </a: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weil es viele Sprungschanzen gibt.</a:t>
            </a: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weil es viel Schnee gibt.</a:t>
            </a:r>
            <a:endParaRPr kumimoji="0" lang="de-DE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58" y="3357562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dirty="0" smtClean="0">
                <a:latin typeface="Book Antiqua" pitchFamily="18" charset="0"/>
              </a:rPr>
              <a:t>Wer Skispringen nicht mag,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00364" y="3357562"/>
            <a:ext cx="6295706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1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der kann Schlitten fahren oder rodeln.</a:t>
            </a: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der kann rodeln oder Eishockey spielen.</a:t>
            </a: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der kann Ski</a:t>
            </a:r>
            <a:r>
              <a:rPr kumimoji="0" lang="de-DE" sz="17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 </a:t>
            </a:r>
            <a:r>
              <a:rPr kumimoji="0" lang="de-DE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fahren oder Eishockey spielen.</a:t>
            </a:r>
            <a:endParaRPr kumimoji="0" lang="de-DE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7158" y="4286256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dirty="0" smtClean="0">
                <a:latin typeface="Book Antiqua" pitchFamily="18" charset="0"/>
              </a:rPr>
              <a:t>Eiskunstlauf ist in Österreich in Mode, 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00562" y="4286256"/>
            <a:ext cx="3057247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besonders bei Jungen.</a:t>
            </a: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besonders bei Mädchen.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besonders bei jungen Leuten.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5143512"/>
            <a:ext cx="347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dirty="0" smtClean="0">
                <a:latin typeface="Book Antiqua" pitchFamily="18" charset="0"/>
              </a:rPr>
              <a:t>Eishockey findet in Österreich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643306" y="5143512"/>
            <a:ext cx="244169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große Beachtung.</a:t>
            </a: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viel Erfolg.</a:t>
            </a:r>
            <a:endParaRPr kumimoji="0" lang="ru-RU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keine große Beachtung.</a:t>
            </a:r>
            <a:endParaRPr kumimoji="0" lang="de-DE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9986"/>
            <a:ext cx="8183880" cy="1051560"/>
          </a:xfrm>
        </p:spPr>
        <p:txBody>
          <a:bodyPr>
            <a:normAutofit/>
          </a:bodyPr>
          <a:lstStyle/>
          <a:p>
            <a:r>
              <a:rPr lang="de-DE" u="sng" dirty="0" smtClean="0"/>
              <a:t>Sport – der spaßige Fitmacher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57290" y="1510903"/>
            <a:ext cx="1857388" cy="18466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de-DE" sz="2400" b="1" dirty="0" smtClean="0"/>
          </a:p>
          <a:p>
            <a:pPr lvl="0" algn="ctr"/>
            <a:r>
              <a:rPr lang="de-DE" sz="2400" b="1" dirty="0" smtClean="0"/>
              <a:t>SPORT MACHT GESUND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29190" y="1737358"/>
            <a:ext cx="3214710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de-DE" b="1" dirty="0" smtClean="0"/>
          </a:p>
          <a:p>
            <a:pPr lvl="0" algn="ctr"/>
            <a:r>
              <a:rPr lang="de-DE" b="1" dirty="0" smtClean="0"/>
              <a:t>EINIGE FAKTEN AUS DER GESCHICHTE DER SPORTBEWEGUNG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000364" y="3809060"/>
            <a:ext cx="2928958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de-DE" b="1" dirty="0" smtClean="0"/>
          </a:p>
          <a:p>
            <a:pPr lvl="0" algn="ctr"/>
            <a:r>
              <a:rPr lang="de-DE" b="1" dirty="0" smtClean="0"/>
              <a:t>PROBLEME DER </a:t>
            </a:r>
            <a:r>
              <a:rPr lang="de-DE" b="1" u="sng" dirty="0" smtClean="0"/>
              <a:t>BEWEGUNGSARMUT</a:t>
            </a:r>
            <a:endParaRPr lang="ru-RU" dirty="0" smtClean="0"/>
          </a:p>
          <a:p>
            <a:pPr algn="ctr"/>
            <a:r>
              <a:rPr lang="ru-RU" b="1" dirty="0" smtClean="0"/>
              <a:t>(ГИПОДИНАМИЯ)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user\Мои документы\Мои рисунки\iStock_000009329788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143932" cy="54197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500042"/>
            <a:ext cx="534313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Hausaufgabe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500174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de-DE" sz="24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de-DE" sz="2400" b="1" dirty="0" smtClean="0">
                <a:solidFill>
                  <a:schemeClr val="bg1"/>
                </a:solidFill>
                <a:latin typeface="Book Antiqua" pitchFamily="18" charset="0"/>
              </a:rPr>
              <a:t>Einen kurzen Bericht zum Thema „Sport in meinem Leben“ machen.</a:t>
            </a:r>
            <a:endParaRPr lang="ru-RU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Мои рисунки\лыж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85794"/>
            <a:ext cx="5000660" cy="37504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877997" y="4720248"/>
            <a:ext cx="3265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der Ski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3620" y="4720248"/>
            <a:ext cx="6603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der Snowboard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5" name="Picture 3" descr="C:\Documents and Settings\user\Мои документы\Мои рисунки\57586323_209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704" y="952506"/>
            <a:ext cx="5000626" cy="33337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4572008"/>
            <a:ext cx="5751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der </a:t>
            </a:r>
            <a:r>
              <a:rPr lang="de-DE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Skian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</a:t>
            </a:r>
            <a:r>
              <a:rPr lang="de-DE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ug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C:\Documents and Settings\user\Мои документы\Мои рисунки\g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928670"/>
            <a:ext cx="3373442" cy="337344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4480" y="4572008"/>
            <a:ext cx="5298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die Skibrille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C:\Documents and Settings\user\Мои документы\Мои рисунки\n2s_0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4056679" cy="27098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2976" y="4720248"/>
            <a:ext cx="6958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das Skispringen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146" name="Picture 2" descr="C:\Documents and Settings\user\Мои документы\Мои рисунки\ski_jumpi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928670"/>
            <a:ext cx="4143404" cy="33665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2300" y="4714884"/>
            <a:ext cx="8191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die Sprungschanze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70" name="Picture 2" descr="C:\Documents and Settings\user\Мои документы\Мои рисунки\holmenkollen-ski-jump-by-julien-de-smedt-2-squ-2-jds_hop_elev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642918"/>
            <a:ext cx="3857652" cy="38576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71604" y="4791686"/>
            <a:ext cx="6152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das Eishockey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194" name="Picture 2" descr="C:\Documents and Settings\user\Мои документы\Мои рисунки\b6284450088b99b516debfeda73926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69950"/>
            <a:ext cx="6086470" cy="394493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4720248"/>
            <a:ext cx="7111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der Eiskunstlauf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218" name="Picture 2" descr="C:\Documents and Settings\user\Мои документы\Мои рисунки\7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0384" y="601929"/>
            <a:ext cx="3136128" cy="41129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142</TotalTime>
  <Words>267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ПРИДАТОЧНЫЕ ВРЕМЕНИ</vt:lpstr>
      <vt:lpstr>ПРИДАТОЧНЫЕ ВРЕМЕНИ</vt:lpstr>
      <vt:lpstr>Wähle die richtige Variante und setze den Satz fort:</vt:lpstr>
      <vt:lpstr>Sport – der spaßige Fitmacher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21</cp:revision>
  <dcterms:modified xsi:type="dcterms:W3CDTF">2015-01-25T10:57:04Z</dcterms:modified>
</cp:coreProperties>
</file>