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8" r:id="rId3"/>
    <p:sldId id="277" r:id="rId4"/>
    <p:sldId id="261" r:id="rId5"/>
    <p:sldId id="259" r:id="rId6"/>
    <p:sldId id="265" r:id="rId7"/>
    <p:sldId id="258" r:id="rId8"/>
    <p:sldId id="260" r:id="rId9"/>
    <p:sldId id="279" r:id="rId10"/>
    <p:sldId id="281" r:id="rId11"/>
    <p:sldId id="282" r:id="rId12"/>
    <p:sldId id="286" r:id="rId13"/>
    <p:sldId id="288" r:id="rId14"/>
    <p:sldId id="287" r:id="rId15"/>
    <p:sldId id="289" r:id="rId16"/>
    <p:sldId id="290" r:id="rId17"/>
    <p:sldId id="298" r:id="rId18"/>
    <p:sldId id="301" r:id="rId19"/>
    <p:sldId id="302" r:id="rId20"/>
    <p:sldId id="299" r:id="rId21"/>
    <p:sldId id="300" r:id="rId22"/>
    <p:sldId id="256" r:id="rId23"/>
    <p:sldId id="266" r:id="rId24"/>
    <p:sldId id="269" r:id="rId25"/>
    <p:sldId id="270" r:id="rId26"/>
    <p:sldId id="271" r:id="rId27"/>
    <p:sldId id="272" r:id="rId28"/>
    <p:sldId id="273" r:id="rId29"/>
    <p:sldId id="274" r:id="rId30"/>
    <p:sldId id="280" r:id="rId31"/>
    <p:sldId id="303" r:id="rId32"/>
    <p:sldId id="305" r:id="rId33"/>
    <p:sldId id="306" r:id="rId34"/>
    <p:sldId id="307" r:id="rId35"/>
    <p:sldId id="262" r:id="rId36"/>
    <p:sldId id="292" r:id="rId37"/>
    <p:sldId id="308" r:id="rId38"/>
    <p:sldId id="26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78CA-6C7E-4A8C-BA72-9C9A4619A27A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E1684-F67D-43EE-9DEE-87CE1EE55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ugaga.ru/uploads/posts/2008-09/1222175171_b2ca551c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ugaga.ru/uploads/posts/2008-09/1222175239_foto_horse_pony_0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2&amp;img_url=http://s.topkontakt.cz/images/img_product/75/04439/04439798_foto_75_f8f7be9d22.jpg&amp;uinfo=ww-1903-wh-934-fw-1678-fh-598-pd-1&amp;p=2&amp;text=%D0%BA%D0%B0%D1%80%D1%82%D0%B8%D0%BD%D0%BA%D0%B8%20%D0%BF%D0%BE%D0%BD%D0%B8&amp;noreask=1&amp;pos=74&amp;rpt=simage&amp;lr=21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fp=1&amp;img_url=http://th07.deviantart.net/fs11/150/i/2006/253/2/3/Marilyn_Manson_custom_pony_by_Woosie.jpg&amp;uinfo=ww-1903-wh-934-fw-1678-fh-598-pd-1&amp;p=1&amp;text=%D0%BA%D0%B0%D1%80%D1%82%D0%B8%D0%BD%D0%BA%D0%B8%20%D0%BF%D0%BE%D0%BD%D0%B8&amp;noreask=1&amp;pos=35&amp;rpt=simage&amp;lr=21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patch-games.ru/poni/2281-kartinki-poni-printsessa-selestiya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5832648" cy="648072"/>
          </a:xfrm>
        </p:spPr>
        <p:txBody>
          <a:bodyPr/>
          <a:lstStyle/>
          <a:p>
            <a:r>
              <a:rPr lang="ru-RU" sz="2800" dirty="0" smtClean="0">
                <a:solidFill>
                  <a:srgbClr val="92D050"/>
                </a:solidFill>
              </a:rPr>
              <a:t>Классный  час  в  8А  классе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1988841"/>
            <a:ext cx="7776864" cy="3096344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Тема урока: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8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80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НОВО</a:t>
            </a:r>
            <a:r>
              <a:rPr lang="ru-RU" sz="8000" dirty="0" smtClean="0">
                <a:solidFill>
                  <a:srgbClr val="CC00FF"/>
                </a:solidFill>
                <a:latin typeface="Monotype Corsiva" panose="03010101010201010101" pitchFamily="66" charset="0"/>
              </a:rPr>
              <a:t>ГОД</a:t>
            </a:r>
            <a:r>
              <a:rPr lang="ru-RU" sz="80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НИЕ</a:t>
            </a:r>
            <a:r>
              <a:rPr lang="ru-RU" sz="8000" dirty="0" smtClean="0">
                <a:latin typeface="Monotype Corsiva" panose="03010101010201010101" pitchFamily="66" charset="0"/>
              </a:rPr>
              <a:t>   </a:t>
            </a:r>
            <a:r>
              <a:rPr lang="ru-RU" sz="8000" dirty="0" smtClean="0">
                <a:solidFill>
                  <a:srgbClr val="FF66FF"/>
                </a:solidFill>
                <a:latin typeface="Monotype Corsiva" panose="03010101010201010101" pitchFamily="66" charset="0"/>
              </a:rPr>
              <a:t>ПОДЕЛКИ</a:t>
            </a:r>
            <a:r>
              <a:rPr lang="ru-RU" sz="8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8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2" descr="http://im6-tub-ru.yandex.net/i?id=134534728-22-72&amp;n=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11782" r="21398" b="10461"/>
          <a:stretch/>
        </p:blipFill>
        <p:spPr bwMode="auto">
          <a:xfrm>
            <a:off x="6804248" y="764704"/>
            <a:ext cx="1119499" cy="1110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3-tub-ru.yandex.net/i?id=232121844-62-72&amp;n=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" b="1821"/>
          <a:stretch/>
        </p:blipFill>
        <p:spPr bwMode="auto">
          <a:xfrm>
            <a:off x="5004048" y="5393858"/>
            <a:ext cx="1905000" cy="1281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7-tub-ru.yandex.net/i?id=285421666-56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019300" cy="2292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ни...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5328592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ни...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192688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7-tub-ru.yandex.net/i?id=441543086-56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184576" cy="432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1-tub-ru.yandex.net/i?id=264848405-52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3672408" cy="475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ub-drug.ru/wp-content/uploads/2013/05/loshadka-2014-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6840760" cy="51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ub-drug.ru/wp-content/uploads/2013/05/531473_109690745842085_1741464756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96753"/>
            <a:ext cx="6912768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.AdminPC\AppData\Local\Microsoft\Windows\Temporary Internet Files\Content.Word\Фото03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" b="9612"/>
          <a:stretch/>
        </p:blipFill>
        <p:spPr bwMode="auto">
          <a:xfrm>
            <a:off x="1705292" y="1415097"/>
            <a:ext cx="5733415" cy="4027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.AdminPC\AppData\Local\Microsoft\Windows\Temporary Internet Files\Content.Word\Фото032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t="1849" r="15044"/>
          <a:stretch/>
        </p:blipFill>
        <p:spPr bwMode="auto">
          <a:xfrm>
            <a:off x="2051720" y="1052736"/>
            <a:ext cx="4968517" cy="4851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7254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.AdminPC\AppData\Local\Microsoft\Windows\Temporary Internet Files\Content.Word\Фото03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10536" r="-62" b="7024"/>
          <a:stretch/>
        </p:blipFill>
        <p:spPr bwMode="auto">
          <a:xfrm>
            <a:off x="1750695" y="1592262"/>
            <a:ext cx="5642610" cy="367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0671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.AdminPC\AppData\Local\Microsoft\Windows\Temporary Internet Files\Content.Word\Фото033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-185" r="10332" b="1"/>
          <a:stretch/>
        </p:blipFill>
        <p:spPr bwMode="auto">
          <a:xfrm>
            <a:off x="1835696" y="836713"/>
            <a:ext cx="5199151" cy="4824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1045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.AdminPC\AppData\Local\Microsoft\Windows\Temporary Internet Files\Content.Word\Фото03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3327" r="13934" b="-1295"/>
          <a:stretch/>
        </p:blipFill>
        <p:spPr bwMode="auto">
          <a:xfrm>
            <a:off x="2051721" y="908721"/>
            <a:ext cx="4769132" cy="4703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1005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409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125113" cy="924475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92D050"/>
                </a:solidFill>
              </a:rPr>
              <a:t>Новогодний кроссворд</a:t>
            </a:r>
            <a:endParaRPr lang="ru-RU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~1.ADM\AppData\Local\Temp\krossvord-08-zimne-novogodniy-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7797" r="14511" b="19449"/>
          <a:stretch/>
        </p:blipFill>
        <p:spPr bwMode="auto">
          <a:xfrm>
            <a:off x="2770683" y="692696"/>
            <a:ext cx="345638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449871" cy="924475"/>
          </a:xfrm>
        </p:spPr>
        <p:txBody>
          <a:bodyPr/>
          <a:lstStyle/>
          <a:p>
            <a:r>
              <a:rPr lang="ru-RU" sz="2400" dirty="0" smtClean="0">
                <a:solidFill>
                  <a:srgbClr val="9933FF"/>
                </a:solidFill>
              </a:rPr>
              <a:t>1. </a:t>
            </a:r>
            <a:r>
              <a:rPr lang="ru-RU" sz="2400" dirty="0" smtClean="0"/>
              <a:t>Неровность дороги, присыпанная снегом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32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~1.ADM\AppData\Local\Temp\krossvord-08-zimne-novogodniy-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7797" r="14511" b="19449"/>
          <a:stretch/>
        </p:blipFill>
        <p:spPr bwMode="auto">
          <a:xfrm>
            <a:off x="2483768" y="764704"/>
            <a:ext cx="345638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97152"/>
            <a:ext cx="6912768" cy="1008112"/>
          </a:xfrm>
        </p:spPr>
        <p:txBody>
          <a:bodyPr/>
          <a:lstStyle/>
          <a:p>
            <a:r>
              <a:rPr lang="ru-RU" sz="2400" dirty="0" smtClean="0">
                <a:solidFill>
                  <a:srgbClr val="CC00FF"/>
                </a:solidFill>
              </a:rPr>
              <a:t>2. </a:t>
            </a:r>
            <a:r>
              <a:rPr lang="ru-RU" sz="2400" dirty="0" smtClean="0"/>
              <a:t>Частое зимнее вирусное заболевание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635896" y="2424584"/>
            <a:ext cx="996498" cy="572368"/>
          </a:xfrm>
        </p:spPr>
        <p:txBody>
          <a:bodyPr/>
          <a:lstStyle/>
          <a:p>
            <a:r>
              <a:rPr lang="ru-RU" spc="700" dirty="0" smtClean="0">
                <a:solidFill>
                  <a:srgbClr val="FF0000"/>
                </a:solidFill>
              </a:rPr>
              <a:t>яма</a:t>
            </a:r>
            <a:endParaRPr lang="ru-RU" spc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~1.ADM\AppData\Local\Temp\krossvord-08-zimne-novogodniy-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7797" r="14511" b="19449"/>
          <a:stretch/>
        </p:blipFill>
        <p:spPr bwMode="auto">
          <a:xfrm>
            <a:off x="2405953" y="803840"/>
            <a:ext cx="345638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206768"/>
            <a:ext cx="7117178" cy="1468800"/>
          </a:xfrm>
        </p:spPr>
        <p:txBody>
          <a:bodyPr/>
          <a:lstStyle/>
          <a:p>
            <a:r>
              <a:rPr lang="ru-RU" sz="2400" dirty="0" smtClean="0">
                <a:solidFill>
                  <a:srgbClr val="9933FF"/>
                </a:solidFill>
              </a:rPr>
              <a:t>3. </a:t>
            </a:r>
            <a:r>
              <a:rPr lang="ru-RU" sz="2400" dirty="0" smtClean="0"/>
              <a:t>Самая ценная ноша  ДЕДА  МОРОЗА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87824" y="2729611"/>
            <a:ext cx="1872208" cy="451819"/>
          </a:xfrm>
        </p:spPr>
        <p:txBody>
          <a:bodyPr>
            <a:noAutofit/>
          </a:bodyPr>
          <a:lstStyle/>
          <a:p>
            <a:r>
              <a:rPr lang="ru-RU" spc="1000" dirty="0" smtClean="0">
                <a:solidFill>
                  <a:srgbClr val="FF0000"/>
                </a:solidFill>
              </a:rPr>
              <a:t>грипп</a:t>
            </a:r>
            <a:endParaRPr lang="ru-RU" spc="1000" dirty="0">
              <a:solidFill>
                <a:srgbClr val="FF0000"/>
              </a:solidFill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3635896" y="2424584"/>
            <a:ext cx="936104" cy="57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700" dirty="0" smtClean="0">
                <a:solidFill>
                  <a:srgbClr val="FF0000"/>
                </a:solidFill>
              </a:rPr>
              <a:t>яма</a:t>
            </a:r>
            <a:endParaRPr lang="ru-RU" spc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~1.ADM\AppData\Local\Temp\krossvord-08-zimne-novogodniy-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7797" r="14511" b="19449"/>
          <a:stretch/>
        </p:blipFill>
        <p:spPr bwMode="auto">
          <a:xfrm>
            <a:off x="2453518" y="771890"/>
            <a:ext cx="345638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121" y="4581128"/>
            <a:ext cx="5749079" cy="1468800"/>
          </a:xfrm>
        </p:spPr>
        <p:txBody>
          <a:bodyPr/>
          <a:lstStyle/>
          <a:p>
            <a:r>
              <a:rPr lang="ru-RU" sz="2400" dirty="0" smtClean="0">
                <a:solidFill>
                  <a:srgbClr val="CC00FF"/>
                </a:solidFill>
              </a:rPr>
              <a:t>4. </a:t>
            </a:r>
            <a:r>
              <a:rPr lang="ru-RU" sz="2400" dirty="0" smtClean="0"/>
              <a:t>Лучший подарок ребёнку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321177" y="3007099"/>
            <a:ext cx="1625935" cy="349893"/>
          </a:xfrm>
        </p:spPr>
        <p:txBody>
          <a:bodyPr>
            <a:noAutofit/>
          </a:bodyPr>
          <a:lstStyle/>
          <a:p>
            <a:r>
              <a:rPr lang="ru-RU" spc="990" dirty="0" smtClean="0">
                <a:solidFill>
                  <a:srgbClr val="FF0000"/>
                </a:solidFill>
              </a:rPr>
              <a:t>мешок</a:t>
            </a:r>
            <a:endParaRPr lang="ru-RU" spc="990" dirty="0">
              <a:solidFill>
                <a:srgbClr val="FF0000"/>
              </a:solidFill>
            </a:endParaRP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3635896" y="2424584"/>
            <a:ext cx="996498" cy="57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700" dirty="0" smtClean="0">
                <a:solidFill>
                  <a:srgbClr val="FF0000"/>
                </a:solidFill>
              </a:rPr>
              <a:t>яма</a:t>
            </a:r>
            <a:endParaRPr lang="ru-RU" spc="700" dirty="0">
              <a:solidFill>
                <a:srgbClr val="FF0000"/>
              </a:solidFill>
            </a:endParaRPr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3059832" y="2729611"/>
            <a:ext cx="2160240" cy="4518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1000" smtClean="0">
                <a:solidFill>
                  <a:srgbClr val="FF0000"/>
                </a:solidFill>
              </a:rPr>
              <a:t>грипп</a:t>
            </a:r>
            <a:endParaRPr lang="ru-RU" spc="1000" dirty="0">
              <a:solidFill>
                <a:srgbClr val="FF0000"/>
              </a:solidFill>
            </a:endParaRP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3212232" y="2882011"/>
            <a:ext cx="2160240" cy="4518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pc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~1.ADM\AppData\Local\Temp\krossvord-08-zimne-novogodniy-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7797" r="14511" b="19449"/>
          <a:stretch/>
        </p:blipFill>
        <p:spPr bwMode="auto">
          <a:xfrm>
            <a:off x="2453518" y="771890"/>
            <a:ext cx="345638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5236386"/>
            <a:ext cx="7117178" cy="772317"/>
          </a:xfrm>
        </p:spPr>
        <p:txBody>
          <a:bodyPr/>
          <a:lstStyle/>
          <a:p>
            <a:r>
              <a:rPr lang="ru-RU" sz="2400" dirty="0" smtClean="0">
                <a:solidFill>
                  <a:srgbClr val="9933FF"/>
                </a:solidFill>
              </a:rPr>
              <a:t>5. </a:t>
            </a:r>
            <a:r>
              <a:rPr lang="ru-RU" sz="2400" dirty="0" smtClean="0"/>
              <a:t>Самый холодный зимний месяц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87824" y="3212976"/>
            <a:ext cx="2232248" cy="504056"/>
          </a:xfrm>
        </p:spPr>
        <p:txBody>
          <a:bodyPr>
            <a:normAutofit/>
          </a:bodyPr>
          <a:lstStyle/>
          <a:p>
            <a:r>
              <a:rPr lang="ru-RU" spc="1000" dirty="0" smtClean="0">
                <a:solidFill>
                  <a:srgbClr val="FF0000"/>
                </a:solidFill>
              </a:rPr>
              <a:t>игрушка</a:t>
            </a:r>
            <a:endParaRPr lang="ru-RU" spc="1000" dirty="0">
              <a:solidFill>
                <a:srgbClr val="FF0000"/>
              </a:solidFill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3635896" y="2424584"/>
            <a:ext cx="996498" cy="57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700" dirty="0" smtClean="0">
                <a:solidFill>
                  <a:srgbClr val="FF0000"/>
                </a:solidFill>
              </a:rPr>
              <a:t>яма</a:t>
            </a:r>
            <a:endParaRPr lang="ru-RU" spc="700" dirty="0">
              <a:solidFill>
                <a:srgbClr val="FF0000"/>
              </a:solidFill>
            </a:endParaRP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3059832" y="2729611"/>
            <a:ext cx="2160240" cy="4518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1000" smtClean="0">
                <a:solidFill>
                  <a:srgbClr val="FF0000"/>
                </a:solidFill>
              </a:rPr>
              <a:t>грипп</a:t>
            </a:r>
            <a:endParaRPr lang="ru-RU" spc="1000" dirty="0">
              <a:solidFill>
                <a:srgbClr val="FF0000"/>
              </a:solidFill>
            </a:endParaRPr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2987824" y="2980142"/>
            <a:ext cx="2165993" cy="3798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990" dirty="0" smtClean="0">
                <a:solidFill>
                  <a:srgbClr val="FF0000"/>
                </a:solidFill>
              </a:rPr>
              <a:t>мешок</a:t>
            </a:r>
            <a:endParaRPr lang="ru-RU" spc="99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~1.ADM\AppData\Local\Temp\krossvord-08-zimne-novogodniy-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7797" r="14511" b="19449"/>
          <a:stretch/>
        </p:blipFill>
        <p:spPr bwMode="auto">
          <a:xfrm>
            <a:off x="2405953" y="764704"/>
            <a:ext cx="345638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5" y="5373216"/>
            <a:ext cx="5832648" cy="924475"/>
          </a:xfrm>
        </p:spPr>
        <p:txBody>
          <a:bodyPr/>
          <a:lstStyle/>
          <a:p>
            <a:r>
              <a:rPr lang="ru-RU" sz="2400" dirty="0" smtClean="0">
                <a:solidFill>
                  <a:srgbClr val="CC00FF"/>
                </a:solidFill>
              </a:rPr>
              <a:t>6. </a:t>
            </a:r>
            <a:r>
              <a:rPr lang="ru-RU" sz="2400" dirty="0" smtClean="0"/>
              <a:t>И взрослые и дети мечтают получить его на НОВЫЙ ГОД</a:t>
            </a:r>
            <a:endParaRPr lang="ru-RU" sz="2400" dirty="0"/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3635896" y="2424584"/>
            <a:ext cx="936104" cy="57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700" dirty="0" smtClean="0">
                <a:solidFill>
                  <a:srgbClr val="FF0000"/>
                </a:solidFill>
              </a:rPr>
              <a:t>яма</a:t>
            </a:r>
            <a:endParaRPr lang="ru-RU" spc="700" dirty="0">
              <a:solidFill>
                <a:srgbClr val="FF0000"/>
              </a:solidFill>
            </a:endParaRP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3059832" y="2729611"/>
            <a:ext cx="1872208" cy="4518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1000" dirty="0" smtClean="0">
                <a:solidFill>
                  <a:srgbClr val="FF0000"/>
                </a:solidFill>
              </a:rPr>
              <a:t>грипп</a:t>
            </a:r>
            <a:endParaRPr lang="ru-RU" spc="1000" dirty="0">
              <a:solidFill>
                <a:srgbClr val="FF0000"/>
              </a:solidFill>
            </a:endParaRPr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2987824" y="2955520"/>
            <a:ext cx="3168352" cy="3798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990" dirty="0" smtClean="0">
                <a:solidFill>
                  <a:srgbClr val="FF0000"/>
                </a:solidFill>
              </a:rPr>
              <a:t>мешок</a:t>
            </a:r>
            <a:endParaRPr lang="ru-RU" spc="990" dirty="0">
              <a:solidFill>
                <a:srgbClr val="FF0000"/>
              </a:solidFill>
            </a:endParaRP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2771800" y="3181430"/>
            <a:ext cx="2520280" cy="5356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1000" dirty="0" smtClean="0">
                <a:solidFill>
                  <a:srgbClr val="FF0000"/>
                </a:solidFill>
              </a:rPr>
              <a:t>игрушка</a:t>
            </a:r>
            <a:endParaRPr lang="ru-RU" spc="1000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59832" y="3335331"/>
            <a:ext cx="2232248" cy="52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spc="1000" dirty="0" smtClean="0">
                <a:solidFill>
                  <a:srgbClr val="FF0000"/>
                </a:solidFill>
              </a:rPr>
              <a:t>февраль</a:t>
            </a:r>
            <a:endParaRPr lang="ru-RU" sz="1800" spc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~1.ADM\AppData\Local\Temp\krossvord-08-zimne-novogodniy-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7797" r="14511" b="19449"/>
          <a:stretch/>
        </p:blipFill>
        <p:spPr bwMode="auto">
          <a:xfrm>
            <a:off x="2453518" y="771890"/>
            <a:ext cx="345638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1"/>
          <p:cNvSpPr txBox="1">
            <a:spLocks/>
          </p:cNvSpPr>
          <p:nvPr/>
        </p:nvSpPr>
        <p:spPr>
          <a:xfrm>
            <a:off x="3563888" y="2424584"/>
            <a:ext cx="1008112" cy="57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700" dirty="0" smtClean="0">
                <a:solidFill>
                  <a:srgbClr val="FF0000"/>
                </a:solidFill>
              </a:rPr>
              <a:t>яма</a:t>
            </a:r>
            <a:endParaRPr lang="ru-RU" spc="700" dirty="0">
              <a:solidFill>
                <a:srgbClr val="FF0000"/>
              </a:solidFill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3059832" y="2729611"/>
            <a:ext cx="1872208" cy="4518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1000" dirty="0" smtClean="0">
                <a:solidFill>
                  <a:srgbClr val="FF0000"/>
                </a:solidFill>
              </a:rPr>
              <a:t>грипп</a:t>
            </a:r>
            <a:endParaRPr lang="ru-RU" spc="1000" dirty="0">
              <a:solidFill>
                <a:srgbClr val="FF0000"/>
              </a:solidFill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2771800" y="3181430"/>
            <a:ext cx="2520280" cy="5356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1000" dirty="0" smtClean="0">
                <a:solidFill>
                  <a:srgbClr val="FF0000"/>
                </a:solidFill>
              </a:rPr>
              <a:t>игрушка</a:t>
            </a:r>
            <a:endParaRPr lang="ru-RU" spc="1000" dirty="0">
              <a:solidFill>
                <a:srgbClr val="FF0000"/>
              </a:solidFill>
            </a:endParaRP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2987824" y="2955520"/>
            <a:ext cx="3168352" cy="3798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990" dirty="0" smtClean="0">
                <a:solidFill>
                  <a:srgbClr val="FF0000"/>
                </a:solidFill>
              </a:rPr>
              <a:t>мешок</a:t>
            </a:r>
            <a:endParaRPr lang="ru-RU" spc="990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59832" y="3449231"/>
            <a:ext cx="2186468" cy="47393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spc="1000" smtClean="0">
                <a:solidFill>
                  <a:srgbClr val="FF0000"/>
                </a:solidFill>
              </a:rPr>
              <a:t>февраль</a:t>
            </a:r>
            <a:endParaRPr lang="ru-RU" sz="1800" spc="1000" dirty="0">
              <a:solidFill>
                <a:srgbClr val="FF0000"/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771800" y="3707145"/>
            <a:ext cx="2520280" cy="4320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pc="1000" smtClean="0">
                <a:solidFill>
                  <a:srgbClr val="FF0000"/>
                </a:solidFill>
              </a:rPr>
              <a:t>подарок</a:t>
            </a:r>
            <a:endParaRPr lang="ru-RU" spc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556792"/>
            <a:ext cx="4608512" cy="2520280"/>
          </a:xfrm>
        </p:spPr>
        <p:txBody>
          <a:bodyPr/>
          <a:lstStyle/>
          <a:p>
            <a:r>
              <a:rPr lang="ru-RU" sz="6600" dirty="0" smtClean="0">
                <a:solidFill>
                  <a:srgbClr val="92D050"/>
                </a:solidFill>
              </a:rPr>
              <a:t>Загадки</a:t>
            </a:r>
            <a:r>
              <a:rPr lang="ru-RU" sz="6600" dirty="0" smtClean="0"/>
              <a:t>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0184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.AdminPC\AppData\Local\Microsoft\Windows\Temporary Internet Files\Content.Word\Фото03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3142" r="21835" b="6470"/>
          <a:stretch/>
        </p:blipFill>
        <p:spPr bwMode="auto">
          <a:xfrm>
            <a:off x="2545715" y="1415097"/>
            <a:ext cx="4052570" cy="4027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43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.AdminPC\AppData\Local\Microsoft\Windows\Temporary Internet Files\Content.Word\Фото03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1849" r="17538" b="-1294"/>
          <a:stretch/>
        </p:blipFill>
        <p:spPr bwMode="auto">
          <a:xfrm>
            <a:off x="2401570" y="1213167"/>
            <a:ext cx="4340860" cy="4431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.AdminPC\AppData\Local\Microsoft\Windows\Temporary Internet Files\Content.Word\Фото03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924" r="18508" b="6101"/>
          <a:stretch/>
        </p:blipFill>
        <p:spPr bwMode="auto">
          <a:xfrm>
            <a:off x="2483802" y="1357312"/>
            <a:ext cx="4176395" cy="4143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ни!!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31236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My Little Pony : Friendship Is Magic, dash, wind, &amp;vcy;&amp;iecy;&amp;tcy;&amp;iecy;&amp;rcy;, &amp;tcy;&amp;icy;&amp;rcy;&amp;iecy;, My Little Pony: Friendship is Magic, &amp;pcy;&amp;ocy;&amp;ncy;&amp;icy;, Rainbow Dash, poni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396044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patch-games.ru/flash/all/poni/28/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73630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pcy;&amp;ocy;&amp;ncy;&amp;icy;, Sun, ponies, &amp;Scy;&amp;ocy;&amp;lcy;&amp;ncy;&amp;tscy;&amp;iecy;, &amp;pcy;&amp;rcy;&amp;icy;&amp;kcy;&amp;lcy;&amp;acy;&amp;dcy;, Princess Celestia, butt, Celestia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t="2118" r="25390" b="4665"/>
          <a:stretch/>
        </p:blipFill>
        <p:spPr bwMode="auto">
          <a:xfrm>
            <a:off x="4237606" y="3501008"/>
            <a:ext cx="3303209" cy="301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704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.AdminPC\AppData\Local\Microsoft\Windows\Temporary Internet Files\Content.Word\Фото03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t="2957" r="16568" b="2403"/>
          <a:stretch/>
        </p:blipFill>
        <p:spPr bwMode="auto">
          <a:xfrm>
            <a:off x="1115616" y="313174"/>
            <a:ext cx="6048672" cy="6048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4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5"/>
            <a:ext cx="8712968" cy="1368152"/>
          </a:xfrm>
        </p:spPr>
        <p:txBody>
          <a:bodyPr/>
          <a:lstStyle/>
          <a:p>
            <a:r>
              <a:rPr lang="ru-RU" sz="7200" dirty="0" smtClean="0">
                <a:solidFill>
                  <a:srgbClr val="92D050"/>
                </a:solidFill>
              </a:rPr>
              <a:t>Спасибо за урок!</a:t>
            </a:r>
            <a:endParaRPr lang="ru-RU" sz="7200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005064"/>
            <a:ext cx="7488832" cy="163271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  НАСТУПАЮЩИМ НОВЫМ  ГОДОМ</a:t>
            </a:r>
            <a:endParaRPr lang="ru-RU" sz="5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363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132" y="2132856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Что за звездочка такая </a:t>
            </a:r>
            <a:br>
              <a:rPr lang="ru-RU" sz="3600" dirty="0"/>
            </a:br>
            <a:r>
              <a:rPr lang="ru-RU" sz="3600" dirty="0"/>
              <a:t>На пальто и на платке —</a:t>
            </a:r>
            <a:br>
              <a:rPr lang="ru-RU" sz="3600" dirty="0"/>
            </a:br>
            <a:r>
              <a:rPr lang="ru-RU" sz="3600" dirty="0"/>
              <a:t>Вся сквозная, вырезная, </a:t>
            </a:r>
            <a:br>
              <a:rPr lang="ru-RU" sz="3600" dirty="0"/>
            </a:br>
            <a:r>
              <a:rPr lang="ru-RU" sz="3600" dirty="0"/>
              <a:t>А возьмешь — вода в руке?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042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13285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Только выпали снежинки,</a:t>
            </a:r>
            <a:br>
              <a:rPr lang="ru-RU" sz="3600" dirty="0"/>
            </a:br>
            <a:r>
              <a:rPr lang="ru-RU" sz="3600" dirty="0"/>
              <a:t>Побежал я по тропинке,</a:t>
            </a:r>
            <a:br>
              <a:rPr lang="ru-RU" sz="3600" dirty="0"/>
            </a:br>
            <a:r>
              <a:rPr lang="ru-RU" sz="3600" dirty="0"/>
              <a:t>А за мной они бегут,</a:t>
            </a:r>
            <a:br>
              <a:rPr lang="ru-RU" sz="3600" dirty="0"/>
            </a:br>
            <a:r>
              <a:rPr lang="ru-RU" sz="3600" dirty="0"/>
              <a:t>Весь маршрут мой выдают.</a:t>
            </a:r>
          </a:p>
        </p:txBody>
      </p:sp>
    </p:spTree>
    <p:extLst>
      <p:ext uri="{BB962C8B-B14F-4D97-AF65-F5344CB8AC3E}">
        <p14:creationId xmlns:p14="http://schemas.microsoft.com/office/powerpoint/2010/main" val="30216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32856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Он все время занят делом,</a:t>
            </a:r>
            <a:br>
              <a:rPr lang="ru-RU" sz="3600" dirty="0"/>
            </a:br>
            <a:r>
              <a:rPr lang="ru-RU" sz="3600" dirty="0"/>
              <a:t>Он не может зря идти.</a:t>
            </a:r>
            <a:br>
              <a:rPr lang="ru-RU" sz="3600" dirty="0"/>
            </a:br>
            <a:r>
              <a:rPr lang="ru-RU" sz="3600" dirty="0"/>
              <a:t>Он идет и красит белым</a:t>
            </a:r>
            <a:br>
              <a:rPr lang="ru-RU" sz="3600" dirty="0"/>
            </a:br>
            <a:r>
              <a:rPr lang="ru-RU" sz="3600" dirty="0"/>
              <a:t>Все, что видит на пути.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608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06084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Человечек непростой:</a:t>
            </a:r>
            <a:br>
              <a:rPr lang="ru-RU" sz="3600" dirty="0"/>
            </a:br>
            <a:r>
              <a:rPr lang="ru-RU" sz="3600" dirty="0"/>
              <a:t>Появляется зимой,</a:t>
            </a:r>
            <a:br>
              <a:rPr lang="ru-RU" sz="3600" dirty="0"/>
            </a:br>
            <a:r>
              <a:rPr lang="ru-RU" sz="3600" dirty="0"/>
              <a:t>А весною исчезает,</a:t>
            </a:r>
            <a:br>
              <a:rPr lang="ru-RU" sz="3600" dirty="0"/>
            </a:br>
            <a:r>
              <a:rPr lang="ru-RU" sz="3600" dirty="0"/>
              <a:t>Потому что быстро тает.</a:t>
            </a:r>
          </a:p>
        </p:txBody>
      </p:sp>
    </p:spTree>
    <p:extLst>
      <p:ext uri="{BB962C8B-B14F-4D97-AF65-F5344CB8AC3E}">
        <p14:creationId xmlns:p14="http://schemas.microsoft.com/office/powerpoint/2010/main" val="21050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2856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Зацепилась за карниз,</a:t>
            </a:r>
            <a:br>
              <a:rPr lang="ru-RU" sz="3600" dirty="0"/>
            </a:br>
            <a:r>
              <a:rPr lang="ru-RU" sz="3600" dirty="0"/>
              <a:t>Головой свисает вниз.</a:t>
            </a:r>
            <a:br>
              <a:rPr lang="ru-RU" sz="3600" dirty="0"/>
            </a:br>
            <a:r>
              <a:rPr lang="ru-RU" sz="3600" dirty="0"/>
              <a:t>Но только солнце припечет - </a:t>
            </a:r>
            <a:br>
              <a:rPr lang="ru-RU" sz="3600" dirty="0"/>
            </a:br>
            <a:r>
              <a:rPr lang="ru-RU" sz="3600" dirty="0"/>
              <a:t>Она заплачет и упадет.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53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1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737</TotalTime>
  <Words>108</Words>
  <Application>Microsoft Office PowerPoint</Application>
  <PresentationFormat>Экран (4:3)</PresentationFormat>
  <Paragraphs>39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Winter</vt:lpstr>
      <vt:lpstr>Классный  час  в  8А  классе</vt:lpstr>
      <vt:lpstr>Презентация PowerPoint</vt:lpstr>
      <vt:lpstr>Загадки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Новогодний кроссворд</vt:lpstr>
      <vt:lpstr>1. Неровность дороги, присыпанная снегом</vt:lpstr>
      <vt:lpstr>2. Частое зимнее вирусное заболевание</vt:lpstr>
      <vt:lpstr>3. Самая ценная ноша  ДЕДА  МОРОЗА</vt:lpstr>
      <vt:lpstr>4. Лучший подарок ребёнку</vt:lpstr>
      <vt:lpstr>5. Самый холодный зимний месяц</vt:lpstr>
      <vt:lpstr>6. И взрослые и дети мечтают получить его на НОВЫЙ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кроссворд</dc:title>
  <dc:creator>Admin</dc:creator>
  <cp:lastModifiedBy>Admin</cp:lastModifiedBy>
  <cp:revision>38</cp:revision>
  <dcterms:created xsi:type="dcterms:W3CDTF">2013-12-08T04:08:38Z</dcterms:created>
  <dcterms:modified xsi:type="dcterms:W3CDTF">2015-01-21T18:35:16Z</dcterms:modified>
</cp:coreProperties>
</file>