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857721" y="3667125"/>
          <a:ext cx="4286279" cy="3190875"/>
        </p:xfrm>
        <a:graphic>
          <a:graphicData uri="http://schemas.openxmlformats.org/drawingml/2006/table">
            <a:tbl>
              <a:tblPr/>
              <a:tblGrid>
                <a:gridCol w="4286279"/>
              </a:tblGrid>
              <a:tr h="523875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 Захныкал, запищал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 Расхвастался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 Похвасталась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 Ухнула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5. Прожужжала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 Сказала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7643830" cy="3714752"/>
        </p:xfrm>
        <a:graphic>
          <a:graphicData uri="http://schemas.openxmlformats.org/drawingml/2006/table">
            <a:tbl>
              <a:tblPr/>
              <a:tblGrid>
                <a:gridCol w="648622"/>
                <a:gridCol w="648622"/>
                <a:gridCol w="648622"/>
                <a:gridCol w="648622"/>
                <a:gridCol w="648622"/>
                <a:gridCol w="648622"/>
                <a:gridCol w="648622"/>
                <a:gridCol w="648622"/>
                <a:gridCol w="635108"/>
                <a:gridCol w="648622"/>
                <a:gridCol w="648622"/>
                <a:gridCol w="522502"/>
              </a:tblGrid>
              <a:tr h="57390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entury Schoolbook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entury Schoolbook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84343"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entury Schoolbook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8434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entury Schoolbook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8434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8434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entury Schoolbook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58434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latin typeface="Century Schoolbook"/>
                        </a:rPr>
                        <a:t>6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  <a:tr h="21912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2910" y="571480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    Ы   П   Л    Ё    Н   О   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1142984"/>
            <a:ext cx="642942" cy="240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42" y="1142984"/>
            <a:ext cx="642942" cy="240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</a:t>
            </a:r>
          </a:p>
          <a:p>
            <a:pPr>
              <a:lnSpc>
                <a:spcPct val="15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Ш</a:t>
            </a:r>
          </a:p>
          <a:p>
            <a:pPr>
              <a:lnSpc>
                <a:spcPct val="120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1142984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          В   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85852" y="2357430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          Х    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2928934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     О  Ш         Д    Ь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86446" y="1071546"/>
            <a:ext cx="314327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Валентина Осеева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 родилась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28 апреля 1902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года в Киеве.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на мечтала стать актрисой и даже поступила на актерский факультет в Киеве.</a:t>
            </a:r>
          </a:p>
        </p:txBody>
      </p:sp>
      <p:pic>
        <p:nvPicPr>
          <p:cNvPr id="8" name="Picture 6" descr="http://moole.ru/uploads/posts/2012-04/1335601610_dd9d590a86ac54a30e9402f7c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6075" y="285728"/>
            <a:ext cx="3777094" cy="5072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ruskline.ru/images/2011/214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571480"/>
            <a:ext cx="3810000" cy="51339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43636" y="642918"/>
            <a:ext cx="278608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Став взрослой, она поняла, что ей нравится проводить время с детьми.</a:t>
            </a:r>
            <a:r>
              <a:rPr lang="ru-RU" sz="2800" dirty="0" smtClean="0"/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них она писала пьесы, придумывала игры, сочиняла сказки.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hans.com.ua/images/numbers/41080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556" y="285729"/>
            <a:ext cx="2876319" cy="3643338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929190" y="1785926"/>
            <a:ext cx="400052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 требованию своих воспитанников В. Осеева отнесла в редакцию свой первый рассказ —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«Гришка».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 потом  вышла ее первая книжка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«Рыжий кот».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86</Words>
  <PresentationFormat>Экран (4:3)</PresentationFormat>
  <Paragraphs>107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</dc:creator>
  <cp:lastModifiedBy>к</cp:lastModifiedBy>
  <cp:revision>96</cp:revision>
  <dcterms:created xsi:type="dcterms:W3CDTF">2014-04-21T09:53:44Z</dcterms:created>
  <dcterms:modified xsi:type="dcterms:W3CDTF">2014-08-28T10:51:41Z</dcterms:modified>
</cp:coreProperties>
</file>