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5" r:id="rId2"/>
    <p:sldId id="274" r:id="rId3"/>
    <p:sldId id="277" r:id="rId4"/>
    <p:sldId id="283" r:id="rId5"/>
    <p:sldId id="278" r:id="rId6"/>
    <p:sldId id="279" r:id="rId7"/>
    <p:sldId id="268" r:id="rId8"/>
    <p:sldId id="270" r:id="rId9"/>
    <p:sldId id="271" r:id="rId10"/>
    <p:sldId id="269" r:id="rId11"/>
    <p:sldId id="275" r:id="rId12"/>
    <p:sldId id="276" r:id="rId13"/>
    <p:sldId id="280" r:id="rId14"/>
    <p:sldId id="259" r:id="rId15"/>
    <p:sldId id="262" r:id="rId16"/>
    <p:sldId id="282" r:id="rId17"/>
    <p:sldId id="284" r:id="rId18"/>
    <p:sldId id="264" r:id="rId19"/>
    <p:sldId id="266" r:id="rId20"/>
    <p:sldId id="267" r:id="rId21"/>
    <p:sldId id="260" r:id="rId22"/>
    <p:sldId id="261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61AF-FD0D-49D2-A88B-82E7E54B890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6D86-7536-4607-95D4-631DF772F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6D86-7536-4607-95D4-631DF772F6F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9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76872"/>
            <a:ext cx="3816424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«Его Величество - Кедр»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3672407" cy="1728192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Мерк Татьяна Михайловна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 и географии</a:t>
            </a:r>
          </a:p>
          <a:p>
            <a:pPr algn="ctr"/>
            <a:r>
              <a:rPr lang="ru-RU" dirty="0" smtClean="0"/>
              <a:t>МБОУ СОШ № 15</a:t>
            </a:r>
            <a:endParaRPr lang="ru-RU" dirty="0"/>
          </a:p>
        </p:txBody>
      </p:sp>
      <p:pic>
        <p:nvPicPr>
          <p:cNvPr id="5124" name="Picture 4" descr="http://fruitonews.ru/wp-content/uploads/ke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046805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717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00" y="692696"/>
            <a:ext cx="7024744" cy="1143000"/>
          </a:xfrm>
        </p:spPr>
        <p:txBody>
          <a:bodyPr/>
          <a:lstStyle/>
          <a:p>
            <a:r>
              <a:rPr lang="ru-RU" dirty="0"/>
              <a:t>Автор неизвестен</a:t>
            </a:r>
          </a:p>
        </p:txBody>
      </p:sp>
      <p:pic>
        <p:nvPicPr>
          <p:cNvPr id="3" name="Picture 2" descr="Хранитель заповедника. Ке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09984"/>
            <a:ext cx="355671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479715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"Хранитель заповедника" (Кедр)</a:t>
            </a:r>
          </a:p>
          <a:p>
            <a:pPr algn="ctr"/>
            <a:r>
              <a:rPr lang="ru-RU" dirty="0" err="1"/>
              <a:t>х.м</a:t>
            </a:r>
            <a:r>
              <a:rPr lang="ru-RU" dirty="0"/>
              <a:t>. 40-50 2003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3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Эдуард\Desktop\кедр\botanocheskoe_opisanie_kedra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 t="7619" r="10867" b="5448"/>
          <a:stretch/>
        </p:blipFill>
        <p:spPr bwMode="auto">
          <a:xfrm rot="16200000">
            <a:off x="7060314" y="476422"/>
            <a:ext cx="1299208" cy="18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33" y="46441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Ветки и хвоя кедра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692" y="17728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800" dirty="0" smtClean="0">
                <a:latin typeface="Monotype Corsiva" pitchFamily="66" charset="0"/>
              </a:rPr>
              <a:t>Хвоинки </a:t>
            </a:r>
            <a:r>
              <a:rPr lang="ru-RU" sz="2800" dirty="0" smtClean="0">
                <a:latin typeface="Monotype Corsiva" pitchFamily="66" charset="0"/>
              </a:rPr>
              <a:t>длинные, </a:t>
            </a:r>
            <a:r>
              <a:rPr lang="ru-RU" sz="2800" dirty="0" smtClean="0">
                <a:latin typeface="Monotype Corsiva" pitchFamily="66" charset="0"/>
              </a:rPr>
              <a:t>трехгранные, </a:t>
            </a:r>
            <a:r>
              <a:rPr lang="ru-RU" sz="2800" dirty="0" smtClean="0">
                <a:latin typeface="Monotype Corsiva" pitchFamily="66" charset="0"/>
              </a:rPr>
              <a:t>мягкие</a:t>
            </a:r>
            <a:r>
              <a:rPr lang="ru-RU" sz="2800" dirty="0" smtClean="0">
                <a:latin typeface="Monotype Corsiva" pitchFamily="66" charset="0"/>
              </a:rPr>
              <a:t>, собраны в пучок по пять.  Срок жизни 9-11 лет.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053" name="Picture 5" descr="http://24kedr.ru.images.1c-bitrix-cdn.ru/upload/medialibrary/6ea/6eaaa1c57fc40f7ad7d54ec5a79b12a4.jpg?136142757938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40" y="2996951"/>
            <a:ext cx="354830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perunica.ru/uploads/posts/2009-11/1259360374_ke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5" y="2996952"/>
            <a:ext cx="34367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ltravi.ru/wp-content/uploads/2014/05/80846460_16-225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82" y="3878298"/>
            <a:ext cx="2264516" cy="25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36" y="26064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Шишки кедра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3508977"/>
          </a:xfrm>
        </p:spPr>
        <p:txBody>
          <a:bodyPr/>
          <a:lstStyle/>
          <a:p>
            <a:pPr marL="0" indent="354013">
              <a:buNone/>
            </a:pPr>
            <a:r>
              <a:rPr lang="ru-RU" dirty="0" smtClean="0"/>
              <a:t>Шишки у кедра большие, тяжелые. Семена крупные. Их называют кедровыми орешками. </a:t>
            </a:r>
            <a:endParaRPr lang="ru-RU" dirty="0"/>
          </a:p>
        </p:txBody>
      </p:sp>
      <p:pic>
        <p:nvPicPr>
          <p:cNvPr id="3076" name="Picture 4" descr="http://upload.wikimedia.org/wikipedia/commons/b/be/Pinus_sibirica_Ural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4735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adi.ru/postcards/nature/19824-otkrytki-shishki-kedrov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257508" cy="24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-fotki.yandex.ru/get/23/ladoved.3/0_bfd4_a375a114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55" y="2373547"/>
            <a:ext cx="2736304" cy="26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3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Шишки, семечки. </a:t>
            </a:r>
            <a:br>
              <a:rPr lang="ru-RU" b="1" dirty="0" smtClean="0"/>
            </a:br>
            <a:r>
              <a:rPr lang="ru-RU" b="1" dirty="0" smtClean="0"/>
              <a:t>Их строение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34888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2400" dirty="0" smtClean="0"/>
              <a:t>Сезон, во время которого собирают </a:t>
            </a:r>
            <a:r>
              <a:rPr lang="ru-RU" sz="2400" dirty="0" smtClean="0"/>
              <a:t>орешки, </a:t>
            </a:r>
            <a:r>
              <a:rPr lang="ru-RU" sz="2400" dirty="0" smtClean="0"/>
              <a:t>местные жители называют «</a:t>
            </a:r>
            <a:r>
              <a:rPr lang="ru-RU" sz="2400" dirty="0" err="1" smtClean="0"/>
              <a:t>шишкованием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7170" name="Picture 2" descr="C:\Users\Эдуард\Desktop\кедр\кедр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28" y="598856"/>
            <a:ext cx="2133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terleo.info/lj/2013/01/13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57" y="3769410"/>
            <a:ext cx="3693918" cy="263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Эдуард\Desktop\кедр\0015-024-Kedrovye-oreshki-v-skorlu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373250" cy="21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2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r>
              <a:rPr lang="ru-RU" b="1" dirty="0" smtClean="0"/>
              <a:t>Разгадай ребус</a:t>
            </a:r>
            <a:endParaRPr lang="ru-RU" b="1" dirty="0"/>
          </a:p>
        </p:txBody>
      </p:sp>
      <p:pic>
        <p:nvPicPr>
          <p:cNvPr id="1027" name="Picture 3" descr="C:\Users\Эдуард\Desktop\кедр\Ребус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2572"/>
          <a:stretch/>
        </p:blipFill>
        <p:spPr bwMode="auto">
          <a:xfrm>
            <a:off x="611560" y="2161158"/>
            <a:ext cx="7992888" cy="23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2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о</a:t>
            </a:r>
            <a:r>
              <a:rPr lang="ru-RU" sz="4000" dirty="0" smtClean="0"/>
              <a:t>твет: </a:t>
            </a:r>
            <a:r>
              <a:rPr lang="ru-RU" b="1" dirty="0" smtClean="0"/>
              <a:t>Кедровка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4176464" cy="4680520"/>
          </a:xfrm>
        </p:spPr>
        <p:txBody>
          <a:bodyPr>
            <a:normAutofit lnSpcReduction="10000"/>
          </a:bodyPr>
          <a:lstStyle/>
          <a:p>
            <a:pPr marL="0" indent="354013"/>
            <a:r>
              <a:rPr lang="ru-RU" dirty="0" smtClean="0"/>
              <a:t>Кедровка остается на зиму в тайге. За один раз может принести в горловой полости до 100 орешков. Пряча орешки в своих «кладовых», кедровка иногда забывает о них, а семена впоследствии прорастают. Поэтому кедровок называют «Крылатыми агрономами». </a:t>
            </a:r>
            <a:endParaRPr lang="ru-RU" dirty="0"/>
          </a:p>
        </p:txBody>
      </p:sp>
      <p:pic>
        <p:nvPicPr>
          <p:cNvPr id="2050" name="Picture 2" descr="File:Orzechówka, orzechówka zwyczajna (Nucifraga caryocatactes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05661"/>
            <a:ext cx="3110464" cy="25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5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898094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Золотая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кукушечка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вершину дерева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села.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сосне ближайший брат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растёт в Сибири.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орешками богат -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Нет вкуснее в мире.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украшение тайги,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Его мне вспомнить помоги: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Ведь часто мы с тобой без спешки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Грызём вкуснейшие орешки.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Деревья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Сибири колки, 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щедры: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Орехи и шишки дарят нам  они.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Эдуард\Desktop\кедр\aktJLkLcA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8977"/>
            <a:ext cx="3007507" cy="16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дуард\Desktop\кедр\36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19" y="3284984"/>
            <a:ext cx="2395198" cy="15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Эдуард\Desktop\кедр\шишкин валеж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458244" cy="1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1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147796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Найди первую букву слова и по ходу часовой стрелки, пропуская одинаковое количество делений, прочитай зашифрованное слово, обозначающее полезные вещества, выделяемые хвойными растениями.</a:t>
            </a:r>
            <a:endParaRPr lang="ru-RU" sz="20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434627" y="2186842"/>
            <a:ext cx="4483558" cy="4341480"/>
            <a:chOff x="2418515" y="2384185"/>
            <a:chExt cx="3907306" cy="3907306"/>
          </a:xfrm>
        </p:grpSpPr>
        <p:sp>
          <p:nvSpPr>
            <p:cNvPr id="29" name="Овал 28"/>
            <p:cNvSpPr/>
            <p:nvPr/>
          </p:nvSpPr>
          <p:spPr>
            <a:xfrm>
              <a:off x="2418515" y="2384185"/>
              <a:ext cx="3907306" cy="3907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44585" y="2710254"/>
              <a:ext cx="3255167" cy="32551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84372" y="2986074"/>
              <a:ext cx="2626260" cy="2671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65413" y="2710254"/>
              <a:ext cx="422611" cy="15950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365412" y="3294421"/>
              <a:ext cx="1358716" cy="1010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365412" y="4305312"/>
              <a:ext cx="1345220" cy="103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365412" y="4305311"/>
              <a:ext cx="422612" cy="1660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491880" y="4305312"/>
              <a:ext cx="873534" cy="1499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635896" y="2852936"/>
              <a:ext cx="729517" cy="1452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2915816" y="3579124"/>
              <a:ext cx="1449597" cy="726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2915816" y="4305312"/>
              <a:ext cx="1449597" cy="635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30" idx="6"/>
            </p:cNvCxnSpPr>
            <p:nvPr/>
          </p:nvCxnSpPr>
          <p:spPr>
            <a:xfrm>
              <a:off x="4372168" y="4305311"/>
              <a:ext cx="1627584" cy="325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109470" y="259132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7" y="546021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73988" y="3986921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84401" y="298607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84401" y="493467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5193" y="520072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2304" y="357791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2304" y="4510141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97928" y="2771201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Picture 2" descr="http://www.free-lancers.net/posted_files/N7BCF3CA1DBD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973" y="3114546"/>
              <a:ext cx="1719058" cy="233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584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chasvoimirukami.ru/wp-content/uploads/2013/02/%D1%84%D0%B8%D1%82%D0%BE%D0%BD%D1%86%D0%B8%D0%B4%D1%8B-%D1%80%D0%B0%D1%81%D1%82%D0%B5%D0%BD%D0%B8%D0%B93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6747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024744" cy="1143000"/>
          </a:xfrm>
        </p:spPr>
        <p:txBody>
          <a:bodyPr/>
          <a:lstStyle/>
          <a:p>
            <a:pPr algn="r"/>
            <a:r>
              <a:rPr lang="ru-RU" dirty="0"/>
              <a:t>ответ: </a:t>
            </a:r>
            <a:r>
              <a:rPr lang="ru-RU" b="1" dirty="0" smtClean="0"/>
              <a:t>Фитонциды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488832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Фитонциды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образуемые растениями биологически активные вещества, убивающие или подавляющие рост и развитие бактерий, микроскопических грибов, </a:t>
            </a:r>
            <a:r>
              <a:rPr lang="ru-RU" dirty="0" smtClean="0"/>
              <a:t>простейших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Термин </a:t>
            </a:r>
            <a:r>
              <a:rPr lang="ru-RU" dirty="0" smtClean="0"/>
              <a:t>был предложен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Б</a:t>
            </a:r>
            <a:r>
              <a:rPr lang="ru-RU" b="1" i="1" dirty="0"/>
              <a:t>. П. </a:t>
            </a:r>
            <a:r>
              <a:rPr lang="ru-RU" b="1" i="1" dirty="0" err="1"/>
              <a:t>Токиным</a:t>
            </a:r>
            <a:r>
              <a:rPr lang="ru-RU" dirty="0"/>
              <a:t> в 1928 году.</a:t>
            </a:r>
          </a:p>
          <a:p>
            <a:pPr marL="0" indent="35401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6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33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кедра человеком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7"/>
            <a:ext cx="7861109" cy="3960441"/>
          </a:xfrm>
        </p:spPr>
        <p:txBody>
          <a:bodyPr>
            <a:normAutofit fontScale="85000" lnSpcReduction="10000"/>
          </a:bodyPr>
          <a:lstStyle/>
          <a:p>
            <a:pPr marL="0" indent="354013">
              <a:buFont typeface="+mj-lt"/>
              <a:buAutoNum type="arabicPeriod"/>
            </a:pPr>
            <a:r>
              <a:rPr lang="ru-RU" dirty="0" smtClean="0"/>
              <a:t>Лучший материл для изготовления мебели и </a:t>
            </a:r>
            <a:r>
              <a:rPr lang="ru-RU" dirty="0" smtClean="0"/>
              <a:t>карандашей (</a:t>
            </a:r>
            <a:r>
              <a:rPr lang="ru-RU" b="1" dirty="0" smtClean="0"/>
              <a:t>НАДЕРВЕСИ</a:t>
            </a:r>
            <a:r>
              <a:rPr lang="ru-RU" dirty="0" smtClean="0"/>
              <a:t>).</a:t>
            </a:r>
          </a:p>
          <a:p>
            <a:pPr marL="0" indent="354013">
              <a:buFont typeface="+mj-lt"/>
              <a:buAutoNum type="arabicPeriod"/>
            </a:pPr>
            <a:endParaRPr lang="ru-RU" sz="1000" dirty="0" smtClean="0"/>
          </a:p>
          <a:p>
            <a:pPr marL="0" indent="354013">
              <a:buFont typeface="+mj-lt"/>
              <a:buAutoNum type="arabicPeriod"/>
            </a:pPr>
            <a:r>
              <a:rPr lang="ru-RU" dirty="0" smtClean="0"/>
              <a:t>Смола кедровой сосны, являющаяся самым действенным средством для заживления ран (</a:t>
            </a:r>
            <a:r>
              <a:rPr lang="ru-RU" b="1" dirty="0" smtClean="0"/>
              <a:t>ВИЦИЖА</a:t>
            </a:r>
            <a:r>
              <a:rPr lang="ru-RU" dirty="0" smtClean="0"/>
              <a:t>)</a:t>
            </a:r>
            <a:r>
              <a:rPr lang="ru-RU" dirty="0" smtClean="0"/>
              <a:t>.</a:t>
            </a:r>
          </a:p>
          <a:p>
            <a:pPr marL="0" indent="354013">
              <a:buFont typeface="+mj-lt"/>
              <a:buAutoNum type="arabicPeriod"/>
            </a:pPr>
            <a:endParaRPr lang="ru-RU" sz="900" dirty="0" smtClean="0"/>
          </a:p>
          <a:p>
            <a:pPr marL="0" indent="354013">
              <a:buFont typeface="+mj-lt"/>
              <a:buAutoNum type="arabicPeriod"/>
            </a:pPr>
            <a:r>
              <a:rPr lang="ru-RU" dirty="0" smtClean="0"/>
              <a:t>Их отваром лечат </a:t>
            </a:r>
            <a:r>
              <a:rPr lang="ru-RU" dirty="0"/>
              <a:t>бронхиальную </a:t>
            </a:r>
            <a:r>
              <a:rPr lang="ru-RU" dirty="0" smtClean="0"/>
              <a:t>астму, а так же </a:t>
            </a:r>
            <a:r>
              <a:rPr lang="ru-RU" dirty="0"/>
              <a:t>другие заболевания </a:t>
            </a:r>
            <a:r>
              <a:rPr lang="ru-RU" dirty="0" smtClean="0"/>
              <a:t>легких (</a:t>
            </a:r>
            <a:r>
              <a:rPr lang="ru-RU" b="1" dirty="0" smtClean="0"/>
              <a:t>КИШШИ</a:t>
            </a:r>
            <a:r>
              <a:rPr lang="ru-RU" dirty="0" smtClean="0"/>
              <a:t>)</a:t>
            </a:r>
            <a:r>
              <a:rPr lang="ru-RU" b="1" dirty="0" smtClean="0"/>
              <a:t>.</a:t>
            </a:r>
          </a:p>
          <a:p>
            <a:pPr marL="0" indent="354013">
              <a:buFont typeface="+mj-lt"/>
              <a:buAutoNum type="arabicPeriod"/>
            </a:pPr>
            <a:endParaRPr lang="ru-RU" sz="900" b="1" dirty="0" smtClean="0"/>
          </a:p>
          <a:p>
            <a:pPr marL="0" indent="354013">
              <a:buFont typeface="+mj-lt"/>
              <a:buAutoNum type="arabicPeriod"/>
            </a:pPr>
            <a:r>
              <a:rPr lang="ru-RU" dirty="0" smtClean="0"/>
              <a:t>Ее используют для производства «лесной шерсти», волокна, являющегося хорошим материалом для изготовления мебели, </a:t>
            </a:r>
            <a:r>
              <a:rPr lang="ru-RU" dirty="0"/>
              <a:t>м</a:t>
            </a:r>
            <a:r>
              <a:rPr lang="ru-RU" dirty="0" smtClean="0"/>
              <a:t>атрасов и </a:t>
            </a:r>
            <a:r>
              <a:rPr lang="ru-RU" dirty="0" smtClean="0"/>
              <a:t>подушек (</a:t>
            </a:r>
            <a:r>
              <a:rPr lang="ru-RU" b="1" dirty="0" smtClean="0"/>
              <a:t>ЯХВО</a:t>
            </a:r>
            <a:r>
              <a:rPr lang="ru-RU" dirty="0" smtClean="0"/>
              <a:t>).</a:t>
            </a:r>
          </a:p>
          <a:p>
            <a:pPr marL="0" indent="354013">
              <a:buFont typeface="+mj-lt"/>
              <a:buAutoNum type="arabicPeriod"/>
            </a:pPr>
            <a:endParaRPr lang="ru-RU" sz="900" dirty="0" smtClean="0"/>
          </a:p>
          <a:p>
            <a:pPr marL="0" indent="354013">
              <a:buFont typeface="+mj-lt"/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который применяется при сборе кедрового </a:t>
            </a:r>
            <a:r>
              <a:rPr lang="ru-RU" dirty="0" smtClean="0"/>
              <a:t>ореха (</a:t>
            </a:r>
            <a:r>
              <a:rPr lang="ru-RU" b="1" dirty="0"/>
              <a:t>ТОКЛО</a:t>
            </a:r>
            <a:r>
              <a:rPr lang="ru-RU" dirty="0"/>
              <a:t>).</a:t>
            </a:r>
          </a:p>
          <a:p>
            <a:pPr marL="0" indent="354013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59632"/>
            <a:ext cx="814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Ответить на вопрос, ты сможешь расшифровав «перевертыши»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voinie.ru/wp-content/uploads/2012/06/%D0%9A%D0%B5%D0%B4%D1%80%D0%BE%D0%B2%D1%8B%D0%B9-%D0%BB%D0%B5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4" y="1196752"/>
            <a:ext cx="4425008" cy="33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дуард\Desktop\кедр\кедр лет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96752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620" y="47528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Кедровый лес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8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.fl.ru/users/devochka_iulia/upload/f_4cd7d665687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8362"/>
            <a:ext cx="260226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/>
          <a:lstStyle/>
          <a:p>
            <a:r>
              <a:rPr lang="ru-RU" b="1" dirty="0" smtClean="0"/>
              <a:t>А знаете ли вы, </a:t>
            </a:r>
            <a:r>
              <a:rPr lang="ru-RU" b="1" dirty="0"/>
              <a:t>ч</a:t>
            </a:r>
            <a:r>
              <a:rPr lang="ru-RU" b="1" dirty="0" smtClean="0"/>
              <a:t>то?...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24" y="2798931"/>
            <a:ext cx="6777317" cy="3508977"/>
          </a:xfrm>
        </p:spPr>
        <p:txBody>
          <a:bodyPr/>
          <a:lstStyle/>
          <a:p>
            <a:pPr marL="0" indent="354013"/>
            <a:r>
              <a:rPr lang="ru-RU" dirty="0" smtClean="0"/>
              <a:t>Оказывает противовоспалительное, бактерицидное, антимикробное, отхаркивающее, противоастматическое,  кровоостанавливающее, кровоочистительное, успокаивающее, </a:t>
            </a:r>
            <a:r>
              <a:rPr lang="ru-RU" dirty="0"/>
              <a:t>р</a:t>
            </a:r>
            <a:r>
              <a:rPr lang="ru-RU" dirty="0" smtClean="0"/>
              <a:t>анозаживляющее, </a:t>
            </a:r>
            <a:r>
              <a:rPr lang="ru-RU" dirty="0" err="1" smtClean="0"/>
              <a:t>противоцинговое</a:t>
            </a:r>
            <a:r>
              <a:rPr lang="ru-RU" dirty="0" smtClean="0"/>
              <a:t> действие.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74133" y="184482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…Что кедр является «зеленым доктором»!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8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77" y="260648"/>
            <a:ext cx="7024744" cy="1143000"/>
          </a:xfrm>
        </p:spPr>
        <p:txBody>
          <a:bodyPr/>
          <a:lstStyle/>
          <a:p>
            <a:r>
              <a:rPr lang="ru-RU" b="1" dirty="0" smtClean="0"/>
              <a:t>Реши</a:t>
            </a:r>
            <a:r>
              <a:rPr lang="ru-RU" dirty="0" smtClean="0"/>
              <a:t> </a:t>
            </a:r>
            <a:r>
              <a:rPr lang="ru-RU" b="1" dirty="0" smtClean="0"/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092" y="1484784"/>
            <a:ext cx="7993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dirty="0" smtClean="0"/>
              <a:t>1. Она хоть и тонкая, но защищает дерево от проникновения вредных  микробов внутрь него. </a:t>
            </a:r>
          </a:p>
          <a:p>
            <a:pPr indent="354013"/>
            <a:r>
              <a:rPr lang="ru-RU" dirty="0" smtClean="0"/>
              <a:t>2. Их масло снижает </a:t>
            </a:r>
            <a:r>
              <a:rPr lang="ru-RU" dirty="0"/>
              <a:t>уровень холестерина, способствует уменьшению избыточной массы </a:t>
            </a:r>
            <a:r>
              <a:rPr lang="ru-RU" dirty="0" smtClean="0"/>
              <a:t>тела, а так же они являются любимой пищей </a:t>
            </a:r>
            <a:r>
              <a:rPr lang="ru-RU" dirty="0" smtClean="0"/>
              <a:t>зайцев</a:t>
            </a:r>
            <a:r>
              <a:rPr lang="ru-RU" dirty="0" smtClean="0"/>
              <a:t>, белок и бурундуков.</a:t>
            </a:r>
          </a:p>
          <a:p>
            <a:pPr indent="354013"/>
            <a:r>
              <a:rPr lang="ru-RU" dirty="0" smtClean="0"/>
              <a:t>3. </a:t>
            </a:r>
            <a:r>
              <a:rPr lang="ru-RU" dirty="0" smtClean="0"/>
              <a:t>Эти </a:t>
            </a:r>
            <a:r>
              <a:rPr lang="ru-RU" dirty="0" smtClean="0"/>
              <a:t>вещества делают воздух в кедровом лесу чистым и целебным.</a:t>
            </a:r>
          </a:p>
          <a:p>
            <a:pPr indent="354013"/>
            <a:r>
              <a:rPr lang="ru-RU" dirty="0" smtClean="0"/>
              <a:t>4. Обладает приятным ароматом и антисептическим свойством. Из нее делают лодки и мебель, строят церкви и храмы.</a:t>
            </a:r>
            <a:endParaRPr lang="ru-RU" dirty="0"/>
          </a:p>
        </p:txBody>
      </p:sp>
      <p:pic>
        <p:nvPicPr>
          <p:cNvPr id="1026" name="Picture 2" descr="C:\Users\Эдуард\Desktop\кедр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0107"/>
            <a:ext cx="518795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Проверь </a:t>
            </a:r>
            <a:r>
              <a:rPr lang="ru-RU" b="1" dirty="0" smtClean="0"/>
              <a:t>себя: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81808"/>
              </p:ext>
            </p:extLst>
          </p:nvPr>
        </p:nvGraphicFramePr>
        <p:xfrm>
          <a:off x="971600" y="1916832"/>
          <a:ext cx="7200795" cy="3211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</a:tblGrid>
              <a:tr h="802888">
                <a:tc gridSpan="7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888">
                <a:tc gridSpan="5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х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8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ф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т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ц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ы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888">
                <a:tc gridSpan="6"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е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е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71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живем с Вами в природной зоне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тайги, где произрастают уникальные растения. </a:t>
            </a:r>
          </a:p>
          <a:p>
            <a:pPr marL="6858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Следуйте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шаг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шагом в тайны природы. Изучайте их, используйте, охраняйте!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барелье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71183"/>
            <a:ext cx="468052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9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дуард\Desktop\кедр\цуксаем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41" y="764704"/>
            <a:ext cx="573654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0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дуард\Desktop\кедр\76693796_Derev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36" y="1484784"/>
            <a:ext cx="4933037" cy="36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дуард\Desktop\кедр\ked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8207"/>
            <a:ext cx="3384376" cy="4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5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Человек и кедр</a:t>
            </a:r>
            <a:endParaRPr lang="ru-RU" b="1" dirty="0"/>
          </a:p>
        </p:txBody>
      </p:sp>
      <p:pic>
        <p:nvPicPr>
          <p:cNvPr id="5122" name="Picture 2" descr="http://volnomuvolya.com/images/sibirskiy_ked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65003"/>
            <a:ext cx="624530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86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Кедр – сосновый долгожитель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350897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Кедр – долгожитель: его возраст может достигать 400 лет. В среднем кедры живут от 200 до 250 лет. В </a:t>
            </a:r>
            <a:r>
              <a:rPr lang="ru-RU" dirty="0" smtClean="0"/>
              <a:t>благоприятных </a:t>
            </a:r>
            <a:r>
              <a:rPr lang="ru-RU" dirty="0" smtClean="0"/>
              <a:t>условиях до 800 лет. </a:t>
            </a:r>
            <a:endParaRPr lang="ru-RU" dirty="0"/>
          </a:p>
        </p:txBody>
      </p:sp>
      <p:pic>
        <p:nvPicPr>
          <p:cNvPr id="6146" name="Picture 2" descr="http://1lsk.ru/wp-content/uploads/2014/05/3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3"/>
            <a:ext cx="2596648" cy="34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616" y="548680"/>
            <a:ext cx="7024744" cy="1143000"/>
          </a:xfrm>
        </p:spPr>
        <p:txBody>
          <a:bodyPr/>
          <a:lstStyle/>
          <a:p>
            <a:r>
              <a:rPr lang="ru-RU" b="1" dirty="0" err="1" smtClean="0"/>
              <a:t>Тойво</a:t>
            </a:r>
            <a:r>
              <a:rPr lang="ru-RU" b="1" dirty="0" smtClean="0"/>
              <a:t> </a:t>
            </a:r>
            <a:r>
              <a:rPr lang="ru-RU" b="1" dirty="0" err="1" smtClean="0"/>
              <a:t>Ряннель</a:t>
            </a:r>
            <a:endParaRPr lang="ru-RU" b="1" dirty="0"/>
          </a:p>
        </p:txBody>
      </p:sp>
      <p:pic>
        <p:nvPicPr>
          <p:cNvPr id="6146" name="Picture 2" descr="C:\Users\Эдуард\Desktop\кедр\Т.Ряннеля. горные кед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392488" cy="40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2124" y="594928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Г</a:t>
            </a:r>
            <a:r>
              <a:rPr lang="ru-RU" dirty="0" smtClean="0"/>
              <a:t>орные кедры»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 Цыганков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Цыганков Александр. Могучий ке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4145" cy="41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922481" y="5890666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800" dirty="0" smtClean="0"/>
              <a:t>«Могучий кедр»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860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762" y="620688"/>
            <a:ext cx="7024744" cy="1143000"/>
          </a:xfrm>
        </p:spPr>
        <p:txBody>
          <a:bodyPr/>
          <a:lstStyle/>
          <a:p>
            <a:r>
              <a:rPr lang="ru-RU" dirty="0" smtClean="0"/>
              <a:t>Г.В. </a:t>
            </a:r>
            <a:r>
              <a:rPr lang="ru-RU" dirty="0" err="1" smtClean="0"/>
              <a:t>Шихалев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555776" y="5348413"/>
            <a:ext cx="4314583" cy="15195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800" dirty="0" smtClean="0"/>
              <a:t>«Кедры у реки Каторжанки"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F:\кедр\Шихалев Г.В. КЕДРЫ У РЕКИ КАТОРЖАНКИ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00808"/>
            <a:ext cx="6768752" cy="36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0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553</TotalTime>
  <Words>562</Words>
  <Application>Microsoft Office PowerPoint</Application>
  <PresentationFormat>Экран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«Его Величество - Кедр»</vt:lpstr>
      <vt:lpstr>Презентация PowerPoint</vt:lpstr>
      <vt:lpstr>Презентация PowerPoint</vt:lpstr>
      <vt:lpstr>Презентация PowerPoint</vt:lpstr>
      <vt:lpstr>Человек и кедр</vt:lpstr>
      <vt:lpstr>Кедр – сосновый долгожитель </vt:lpstr>
      <vt:lpstr>Тойво Ряннель</vt:lpstr>
      <vt:lpstr>Александр Цыганков </vt:lpstr>
      <vt:lpstr>Г.В. Шихалев.</vt:lpstr>
      <vt:lpstr>Автор неизвестен</vt:lpstr>
      <vt:lpstr>Ветки и хвоя кедра</vt:lpstr>
      <vt:lpstr>Шишки кедра</vt:lpstr>
      <vt:lpstr>Шишки, семечки.  Их строение </vt:lpstr>
      <vt:lpstr>Разгадай ребус</vt:lpstr>
      <vt:lpstr>ответ: Кедровка</vt:lpstr>
      <vt:lpstr>Презентация PowerPoint</vt:lpstr>
      <vt:lpstr>Найди первую букву слова и по ходу часовой стрелки, пропуская одинаковое количество делений, прочитай зашифрованное слово, обозначающее полезные вещества, выделяемые хвойными растениями.</vt:lpstr>
      <vt:lpstr>ответ: Фитонциды</vt:lpstr>
      <vt:lpstr>Использование кедра человеком </vt:lpstr>
      <vt:lpstr>А знаете ли вы, что?...</vt:lpstr>
      <vt:lpstr>Реши кроссворд </vt:lpstr>
      <vt:lpstr>Проверь себя: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неизвестен</dc:title>
  <dc:creator>Эдуард Мерк</dc:creator>
  <cp:lastModifiedBy>Эдуард Мерк</cp:lastModifiedBy>
  <cp:revision>38</cp:revision>
  <dcterms:created xsi:type="dcterms:W3CDTF">2014-11-05T14:14:04Z</dcterms:created>
  <dcterms:modified xsi:type="dcterms:W3CDTF">2014-11-06T16:34:00Z</dcterms:modified>
</cp:coreProperties>
</file>