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0" r:id="rId4"/>
    <p:sldId id="261" r:id="rId5"/>
    <p:sldId id="262" r:id="rId6"/>
    <p:sldId id="263" r:id="rId7"/>
    <p:sldId id="265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3A6B52-3F58-4D38-B6C9-53F75B8E9FE0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2DB7EC-7D07-4D2B-B3D9-5705A6C50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 Отгадай загадку.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Отгадай загадку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Прочитайте текст изложения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Прочитайте вопросы к тексу. Подходят ли они к тексту</a:t>
            </a:r>
            <a:r>
              <a:rPr lang="en-US" smtClean="0">
                <a:latin typeface="Arial" charset="0"/>
              </a:rPr>
              <a:t>?</a:t>
            </a:r>
            <a:r>
              <a:rPr lang="ru-RU" smtClean="0">
                <a:latin typeface="Arial" charset="0"/>
              </a:rPr>
              <a:t> Восстановите порядок вопросов.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 Проверьте порядок вопросов.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latin typeface="Arial" charset="0"/>
              </a:rPr>
              <a:t>Проверка слов с безударной гласной в корне.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459DB9-CF54-4419-8B45-AC13FBFC5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Распредели слова на две группы.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Проверь и запомни  слова.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CE4C-FA3D-4069-9744-D760BA52D39D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E4B66-749B-48C6-8E43-17E74412C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396E-6CE7-49E2-A0B2-EF9E88C6BF49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EB9F4-EDBE-4FD3-97E3-2B9A7BEEC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661C-A331-44C6-B5B8-75B02232292B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09E0-F47D-45F8-B2DA-65F6E4405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6F88-4A08-4125-9272-9CEF5FF5C880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EE42-41BF-4168-A121-132A925F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3DB6-4729-44DD-A091-8C9C16111176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7188-BF41-4219-A84A-02F86B6CC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8562-279C-4570-89A5-53BD1F4D3A1C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C6DAC-7C13-49FE-9BC3-1D9B7FC1F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7639-9298-41DE-A182-C1B987F2EA7E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9FF2-EF42-41A4-B6F6-2A08B5741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DEEA-A533-419E-AA18-292B8F0C4831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28B1-198B-499C-AC63-510A55D28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E09A6-2A9E-4F47-95E9-C122A4AC14DB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B3DD9-C401-4F3E-86B3-7DFB1CB15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995C-ADBF-4777-A37B-3CC15C4F7BA1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44C6-969B-49F0-A64F-F709C1044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D1FF-383E-40D3-9ED9-D64AA47531C9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1FF9-F522-4189-A4A8-3408D5463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DA304F-80D9-440B-ADBC-05007294A5B0}" type="datetimeFigureOut">
              <a:rPr lang="ru-RU"/>
              <a:pPr>
                <a:defRPr/>
              </a:pPr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13CD3F-63CC-4BBC-9CB9-4B842EB8A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88"/>
            <a:ext cx="7772400" cy="2671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Изложение текста по обобщённым вопросам.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( по В.Хомченко «Соседи» 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Видякина</a:t>
            </a:r>
            <a:r>
              <a:rPr lang="ru-RU" dirty="0" smtClean="0"/>
              <a:t> Елена Владимировна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МБОУ ОГ №6 г. Архангельск</a:t>
            </a:r>
            <a:endParaRPr lang="ru-RU" dirty="0"/>
          </a:p>
        </p:txBody>
      </p:sp>
      <p:pic>
        <p:nvPicPr>
          <p:cNvPr id="14339" name="Рисунок 3" descr="Рисунок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24578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1242161320_ramka21.jpg"/>
          <p:cNvPicPr>
            <a:picLocks noChangeAspect="1"/>
          </p:cNvPicPr>
          <p:nvPr/>
        </p:nvPicPr>
        <p:blipFill>
          <a:blip r:embed="rId3"/>
          <a:srcRect t="2969" b="49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1000108"/>
            <a:ext cx="52484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000240"/>
            <a:ext cx="5929354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Днём спит,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Ночью летает.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143380"/>
            <a:ext cx="2577950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сова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357298"/>
            <a:ext cx="430720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1242161320_ramka21.jpg"/>
          <p:cNvPicPr>
            <a:picLocks noChangeAspect="1"/>
          </p:cNvPicPr>
          <p:nvPr/>
        </p:nvPicPr>
        <p:blipFill>
          <a:blip r:embed="rId3"/>
          <a:srcRect t="2969" b="49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57356" y="1142984"/>
            <a:ext cx="52484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071678"/>
            <a:ext cx="4857784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Непоседа пёстрая,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Птица длиннохвостая,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Птица говорливая,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Самая болтливая.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4286256"/>
            <a:ext cx="357674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сорока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928802"/>
            <a:ext cx="4500594" cy="286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B050"/>
                </a:solidFill>
                <a:latin typeface="+mn-lt"/>
              </a:rPr>
              <a:t>Соседи.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Сорока и сова - соседи. Сова живёт в дупле старой сосны. Сорока на вершине.   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Вечером сорока хочет уснуть, а сова кричать начинает. Всю ночь не даёт сороке спать.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Утром принимается трещать сорока. Бедной сове хоть уши затыкай.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Так и живут. Ну и соседи!</a:t>
            </a:r>
          </a:p>
        </p:txBody>
      </p:sp>
      <p:pic>
        <p:nvPicPr>
          <p:cNvPr id="5" name="Рисунок 3" descr="Рисунок4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вопросы.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7863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400" dirty="0" smtClean="0">
                <a:solidFill>
                  <a:srgbClr val="00B050"/>
                </a:solidFill>
                <a:cs typeface="Times New Roman" pitchFamily="18" charset="0"/>
              </a:rPr>
              <a:t>Как приходится бедной сове</a:t>
            </a:r>
            <a:endParaRPr lang="en-US" sz="4400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4400" dirty="0" smtClean="0">
                <a:solidFill>
                  <a:srgbClr val="00B050"/>
                </a:solidFill>
                <a:cs typeface="Times New Roman" pitchFamily="18" charset="0"/>
              </a:rPr>
              <a:t>утром</a:t>
            </a:r>
            <a:r>
              <a:rPr lang="en-US" sz="4400" dirty="0" smtClean="0">
                <a:solidFill>
                  <a:srgbClr val="00B050"/>
                </a:solidFill>
                <a:cs typeface="Times New Roman" pitchFamily="18" charset="0"/>
              </a:rPr>
              <a:t> ?</a:t>
            </a:r>
            <a:endParaRPr lang="ru-RU" sz="4400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4400" dirty="0" smtClean="0">
                <a:solidFill>
                  <a:srgbClr val="C00000"/>
                </a:solidFill>
                <a:cs typeface="Times New Roman" pitchFamily="18" charset="0"/>
              </a:rPr>
              <a:t>Почему сорока не может спать всю ночь</a:t>
            </a:r>
            <a:r>
              <a:rPr lang="en-US" sz="4400" dirty="0" smtClean="0">
                <a:solidFill>
                  <a:srgbClr val="C00000"/>
                </a:solidFill>
                <a:cs typeface="Times New Roman" pitchFamily="18" charset="0"/>
              </a:rPr>
              <a:t> ?</a:t>
            </a:r>
            <a:endParaRPr lang="ru-RU" sz="44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Где живут сова и сорока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?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4400" dirty="0" smtClean="0">
                <a:solidFill>
                  <a:srgbClr val="FF0000"/>
                </a:solidFill>
                <a:cs typeface="Times New Roman" pitchFamily="18" charset="0"/>
              </a:rPr>
              <a:t>Какие соседи сова и сорока</a:t>
            </a:r>
            <a:r>
              <a:rPr lang="en-US" sz="4400" dirty="0" smtClean="0">
                <a:solidFill>
                  <a:srgbClr val="FF0000"/>
                </a:solidFill>
                <a:cs typeface="Times New Roman" pitchFamily="18" charset="0"/>
              </a:rPr>
              <a:t> ?</a:t>
            </a:r>
            <a:endParaRPr lang="ru-RU" sz="44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5" name="Рисунок 3" descr="Рисунок4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Порядок вопросов к тексту.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4000" dirty="0" smtClean="0">
                <a:solidFill>
                  <a:srgbClr val="002060"/>
                </a:solidFill>
                <a:cs typeface="Times New Roman" pitchFamily="18" charset="0"/>
              </a:rPr>
              <a:t>1. Где живут сова и сорока</a:t>
            </a:r>
            <a:r>
              <a:rPr lang="en-US" sz="4000" dirty="0" smtClean="0">
                <a:solidFill>
                  <a:srgbClr val="002060"/>
                </a:solidFill>
                <a:cs typeface="Times New Roman" pitchFamily="18" charset="0"/>
              </a:rPr>
              <a:t> ?</a:t>
            </a:r>
            <a:endParaRPr lang="ru-RU" sz="4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4000" dirty="0" smtClean="0">
                <a:solidFill>
                  <a:srgbClr val="002060"/>
                </a:solidFill>
                <a:cs typeface="Times New Roman" pitchFamily="18" charset="0"/>
              </a:rPr>
              <a:t>2. Почему сорока не может спать всю ночь</a:t>
            </a:r>
            <a:r>
              <a:rPr lang="en-US" sz="4000" dirty="0" smtClean="0">
                <a:solidFill>
                  <a:srgbClr val="002060"/>
                </a:solidFill>
                <a:cs typeface="Times New Roman" pitchFamily="18" charset="0"/>
              </a:rPr>
              <a:t> ?</a:t>
            </a:r>
            <a:endParaRPr lang="ru-RU" sz="4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4000" dirty="0" smtClean="0">
                <a:solidFill>
                  <a:srgbClr val="002060"/>
                </a:solidFill>
                <a:cs typeface="Times New Roman" pitchFamily="18" charset="0"/>
              </a:rPr>
              <a:t>3. Как приходится бедной сове утром</a:t>
            </a:r>
            <a:r>
              <a:rPr lang="en-US" sz="4000" dirty="0" smtClean="0">
                <a:solidFill>
                  <a:srgbClr val="002060"/>
                </a:solidFill>
                <a:cs typeface="Times New Roman" pitchFamily="18" charset="0"/>
              </a:rPr>
              <a:t>?</a:t>
            </a:r>
            <a:endParaRPr lang="ru-RU" sz="4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4000" dirty="0" smtClean="0">
                <a:solidFill>
                  <a:srgbClr val="002060"/>
                </a:solidFill>
                <a:cs typeface="Times New Roman" pitchFamily="18" charset="0"/>
              </a:rPr>
              <a:t>4. Какие соседи сова и сорока</a:t>
            </a:r>
            <a:r>
              <a:rPr lang="en-US" sz="4000" dirty="0" smtClean="0">
                <a:solidFill>
                  <a:srgbClr val="002060"/>
                </a:solidFill>
                <a:cs typeface="Times New Roman" pitchFamily="18" charset="0"/>
              </a:rPr>
              <a:t> ?</a:t>
            </a:r>
            <a:endParaRPr lang="ru-RU" sz="4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dirty="0" smtClean="0"/>
          </a:p>
        </p:txBody>
      </p:sp>
      <p:pic>
        <p:nvPicPr>
          <p:cNvPr id="5" name="Рисунок 3" descr="Рисунок4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142852"/>
            <a:ext cx="6703438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Вставь буквы.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Объясни написание.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3417" y="1357298"/>
            <a:ext cx="24160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С…</a:t>
            </a:r>
            <a:r>
              <a:rPr lang="ru-RU" sz="4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ва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-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428736"/>
            <a:ext cx="207170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вы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928802"/>
            <a:ext cx="357186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       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с…сна -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500306"/>
            <a:ext cx="37305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в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…</a:t>
            </a:r>
            <a:r>
              <a:rPr lang="ru-RU" sz="4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ршина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-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857628"/>
            <a:ext cx="20474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д..</a:t>
            </a:r>
            <a:r>
              <a:rPr lang="ru-RU" sz="4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ёт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-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429132"/>
            <a:ext cx="301185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тр…</a:t>
            </a:r>
            <a:r>
              <a:rPr lang="ru-RU" sz="4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щать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 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3743" y="5429264"/>
            <a:ext cx="14574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       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2000240"/>
            <a:ext cx="268522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-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сны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2571744"/>
            <a:ext cx="267227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-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в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рх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endParaRPr lang="ru-RU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8431" y="4500570"/>
            <a:ext cx="291124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  - тр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е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ск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929066"/>
            <a:ext cx="211307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д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а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ть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58903" y="5500702"/>
            <a:ext cx="32412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59261" y="5500702"/>
            <a:ext cx="32412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928794" y="1357298"/>
            <a:ext cx="53251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  <a:endParaRPr lang="ru-RU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313" y="1214438"/>
            <a:ext cx="531812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52713" y="1295400"/>
            <a:ext cx="531812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38" y="1714500"/>
            <a:ext cx="531812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57356" y="1928802"/>
            <a:ext cx="61427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57356" y="2500306"/>
            <a:ext cx="5757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е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857356" y="3857628"/>
            <a:ext cx="77457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а </a:t>
            </a:r>
            <a:endParaRPr lang="ru-RU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71670" y="4429132"/>
            <a:ext cx="53893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785938" y="4786313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5663" y="5429250"/>
            <a:ext cx="185737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00166" y="3214686"/>
            <a:ext cx="34339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кр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…</a:t>
            </a:r>
            <a:r>
              <a:rPr lang="ru-RU" sz="4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чать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-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214810" y="3286124"/>
            <a:ext cx="25843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endParaRPr lang="ru-RU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3108" y="3214686"/>
            <a:ext cx="61747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</a:t>
            </a:r>
          </a:p>
        </p:txBody>
      </p:sp>
      <p:pic>
        <p:nvPicPr>
          <p:cNvPr id="36" name="Рисунок 3" descr="Рисунок4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Распредели слова в две группы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    </a:t>
            </a:r>
            <a:r>
              <a:rPr lang="ru-RU" sz="4800" dirty="0" smtClean="0">
                <a:solidFill>
                  <a:srgbClr val="00B050"/>
                </a:solidFill>
                <a:cs typeface="Times New Roman" pitchFamily="18" charset="0"/>
              </a:rPr>
              <a:t>Сосна,</a:t>
            </a:r>
            <a:r>
              <a:rPr lang="ru-RU" sz="4800" dirty="0" smtClean="0"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tx2"/>
                </a:solidFill>
                <a:cs typeface="Times New Roman" pitchFamily="18" charset="0"/>
              </a:rPr>
              <a:t>кричать,</a:t>
            </a:r>
            <a:r>
              <a:rPr lang="ru-RU" sz="4800" dirty="0" smtClean="0">
                <a:solidFill>
                  <a:srgbClr val="00B050"/>
                </a:solidFill>
                <a:cs typeface="Times New Roman" pitchFamily="18" charset="0"/>
              </a:rPr>
              <a:t> сорока</a:t>
            </a:r>
            <a:r>
              <a:rPr lang="ru-RU" sz="4800" dirty="0" smtClean="0">
                <a:cs typeface="Times New Roman" pitchFamily="18" charset="0"/>
              </a:rPr>
              <a:t>, </a:t>
            </a:r>
            <a:r>
              <a:rPr lang="ru-RU" sz="4800" dirty="0" smtClean="0">
                <a:solidFill>
                  <a:schemeClr val="tx2"/>
                </a:solidFill>
                <a:cs typeface="Times New Roman" pitchFamily="18" charset="0"/>
              </a:rPr>
              <a:t>соседи,</a:t>
            </a:r>
            <a:r>
              <a:rPr lang="ru-RU" sz="4800" dirty="0" smtClean="0">
                <a:cs typeface="Times New Roman" pitchFamily="18" charset="0"/>
              </a:rPr>
              <a:t>  </a:t>
            </a:r>
            <a:r>
              <a:rPr lang="ru-RU" sz="4800" dirty="0" smtClean="0">
                <a:solidFill>
                  <a:srgbClr val="00B050"/>
                </a:solidFill>
                <a:cs typeface="Times New Roman" pitchFamily="18" charset="0"/>
              </a:rPr>
              <a:t>вершина,</a:t>
            </a:r>
            <a:r>
              <a:rPr lang="ru-RU" sz="4800" dirty="0" smtClean="0"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B050"/>
                </a:solidFill>
                <a:cs typeface="Times New Roman" pitchFamily="18" charset="0"/>
              </a:rPr>
              <a:t>начинает,</a:t>
            </a:r>
            <a:r>
              <a:rPr lang="ru-RU" sz="4800" dirty="0" smtClean="0"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tx2"/>
                </a:solidFill>
                <a:cs typeface="Times New Roman" pitchFamily="18" charset="0"/>
              </a:rPr>
              <a:t>даёт,</a:t>
            </a:r>
            <a:r>
              <a:rPr lang="ru-RU" sz="4800" dirty="0" smtClean="0"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B050"/>
                </a:solidFill>
                <a:cs typeface="Times New Roman" pitchFamily="18" charset="0"/>
              </a:rPr>
              <a:t>живут, </a:t>
            </a:r>
            <a:r>
              <a:rPr lang="ru-RU" sz="4800" dirty="0" smtClean="0">
                <a:solidFill>
                  <a:schemeClr val="tx2"/>
                </a:solidFill>
                <a:cs typeface="Times New Roman" pitchFamily="18" charset="0"/>
              </a:rPr>
              <a:t>хочет,</a:t>
            </a:r>
            <a:r>
              <a:rPr lang="ru-RU" sz="4800" dirty="0" smtClean="0"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B050"/>
                </a:solidFill>
                <a:cs typeface="Times New Roman" pitchFamily="18" charset="0"/>
              </a:rPr>
              <a:t>ночь</a:t>
            </a:r>
            <a:r>
              <a:rPr lang="ru-RU" sz="4800" dirty="0" smtClean="0">
                <a:cs typeface="Times New Roman" pitchFamily="18" charset="0"/>
              </a:rPr>
              <a:t>, </a:t>
            </a:r>
            <a:r>
              <a:rPr lang="ru-RU" sz="4800" dirty="0" smtClean="0">
                <a:solidFill>
                  <a:schemeClr val="tx2"/>
                </a:solidFill>
                <a:cs typeface="Times New Roman" pitchFamily="18" charset="0"/>
              </a:rPr>
              <a:t>хоть,  </a:t>
            </a:r>
            <a:r>
              <a:rPr lang="ru-RU" sz="4800" dirty="0" smtClean="0">
                <a:solidFill>
                  <a:srgbClr val="00B050"/>
                </a:solidFill>
                <a:cs typeface="Times New Roman" pitchFamily="18" charset="0"/>
              </a:rPr>
              <a:t>трещать,</a:t>
            </a:r>
            <a:r>
              <a:rPr lang="ru-RU" sz="4800" dirty="0" smtClean="0"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tx2"/>
                </a:solidFill>
                <a:cs typeface="Times New Roman" pitchFamily="18" charset="0"/>
              </a:rPr>
              <a:t>затыкай,</a:t>
            </a:r>
          </a:p>
          <a:p>
            <a:pPr>
              <a:buFont typeface="Arial" charset="0"/>
              <a:buNone/>
            </a:pPr>
            <a:r>
              <a:rPr lang="ru-RU" sz="4800" dirty="0" smtClean="0">
                <a:solidFill>
                  <a:srgbClr val="00B050"/>
                </a:solidFill>
                <a:cs typeface="Times New Roman" pitchFamily="18" charset="0"/>
              </a:rPr>
              <a:t>  принимается.</a:t>
            </a:r>
          </a:p>
        </p:txBody>
      </p:sp>
      <p:pic>
        <p:nvPicPr>
          <p:cNvPr id="5" name="Рисунок 3" descr="Рисунок4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Проверка.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  <a:cs typeface="Times New Roman" pitchFamily="18" charset="0"/>
              </a:rPr>
              <a:t>Можно проверить</a:t>
            </a:r>
          </a:p>
        </p:txBody>
      </p:sp>
      <p:sp>
        <p:nvSpPr>
          <p:cNvPr id="2355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 dirty="0" smtClean="0"/>
              <a:t>с</a:t>
            </a:r>
            <a:r>
              <a:rPr lang="ru-RU" sz="3200" dirty="0" smtClean="0">
                <a:solidFill>
                  <a:srgbClr val="00B050"/>
                </a:solidFill>
              </a:rPr>
              <a:t>о</a:t>
            </a:r>
            <a:r>
              <a:rPr lang="ru-RU" sz="3200" dirty="0" smtClean="0"/>
              <a:t>сна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кр</a:t>
            </a:r>
            <a:r>
              <a:rPr lang="ru-RU" sz="3200" dirty="0" smtClean="0">
                <a:solidFill>
                  <a:srgbClr val="00B050"/>
                </a:solidFill>
              </a:rPr>
              <a:t>и</a:t>
            </a:r>
            <a:r>
              <a:rPr lang="ru-RU" sz="3200" dirty="0" smtClean="0"/>
              <a:t>чать 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в</a:t>
            </a:r>
            <a:r>
              <a:rPr lang="ru-RU" sz="3200" dirty="0" smtClean="0">
                <a:solidFill>
                  <a:srgbClr val="00B050"/>
                </a:solidFill>
              </a:rPr>
              <a:t>е</a:t>
            </a:r>
            <a:r>
              <a:rPr lang="ru-RU" sz="3200" dirty="0" smtClean="0"/>
              <a:t>ршина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н</a:t>
            </a:r>
            <a:r>
              <a:rPr lang="ru-RU" sz="3200" dirty="0" smtClean="0">
                <a:solidFill>
                  <a:srgbClr val="00B050"/>
                </a:solidFill>
              </a:rPr>
              <a:t>а</a:t>
            </a:r>
            <a:r>
              <a:rPr lang="ru-RU" sz="3200" dirty="0" smtClean="0"/>
              <a:t>чинает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д</a:t>
            </a:r>
            <a:r>
              <a:rPr lang="ru-RU" sz="3200" dirty="0" smtClean="0">
                <a:solidFill>
                  <a:srgbClr val="00B050"/>
                </a:solidFill>
              </a:rPr>
              <a:t>а</a:t>
            </a:r>
            <a:r>
              <a:rPr lang="ru-RU" sz="3200" dirty="0" smtClean="0"/>
              <a:t>ёт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ж</a:t>
            </a:r>
            <a:r>
              <a:rPr lang="ru-RU" sz="3200" dirty="0" smtClean="0">
                <a:solidFill>
                  <a:srgbClr val="00B050"/>
                </a:solidFill>
              </a:rPr>
              <a:t>и</a:t>
            </a:r>
            <a:r>
              <a:rPr lang="ru-RU" sz="3200" dirty="0" smtClean="0"/>
              <a:t>вут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тр</a:t>
            </a:r>
            <a:r>
              <a:rPr lang="ru-RU" sz="3200" dirty="0" smtClean="0">
                <a:solidFill>
                  <a:srgbClr val="00B050"/>
                </a:solidFill>
              </a:rPr>
              <a:t>е</a:t>
            </a:r>
            <a:r>
              <a:rPr lang="ru-RU" sz="3200" dirty="0" smtClean="0"/>
              <a:t>щать</a:t>
            </a:r>
          </a:p>
        </p:txBody>
      </p:sp>
      <p:sp>
        <p:nvSpPr>
          <p:cNvPr id="23556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Нужно запомнить</a:t>
            </a:r>
          </a:p>
        </p:txBody>
      </p:sp>
      <p:sp>
        <p:nvSpPr>
          <p:cNvPr id="23557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 dirty="0" smtClean="0"/>
              <a:t>с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рока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с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седи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х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чет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ноч</a:t>
            </a:r>
            <a:r>
              <a:rPr lang="ru-RU" sz="3200" dirty="0" smtClean="0">
                <a:solidFill>
                  <a:srgbClr val="FF0000"/>
                </a:solidFill>
              </a:rPr>
              <a:t>ь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пр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н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мается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хот</a:t>
            </a:r>
            <a:r>
              <a:rPr lang="ru-RU" sz="3200" dirty="0" smtClean="0">
                <a:solidFill>
                  <a:srgbClr val="FF0000"/>
                </a:solidFill>
              </a:rPr>
              <a:t>ь</a:t>
            </a:r>
          </a:p>
          <a:p>
            <a:pPr>
              <a:buFont typeface="Arial" charset="0"/>
              <a:buNone/>
            </a:pPr>
            <a:r>
              <a:rPr lang="ru-RU" sz="3200" dirty="0" smtClean="0"/>
              <a:t>з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тыкай</a:t>
            </a:r>
          </a:p>
        </p:txBody>
      </p:sp>
      <p:pic>
        <p:nvPicPr>
          <p:cNvPr id="8" name="Рисунок 3" descr="Рисунок4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322</Words>
  <Application>Microsoft Office PowerPoint</Application>
  <PresentationFormat>Экран (4:3)</PresentationFormat>
  <Paragraphs>83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Изложение текста по обобщённым вопросам. ( по В.Хомченко «Соседи» )</vt:lpstr>
      <vt:lpstr>Слайд 2</vt:lpstr>
      <vt:lpstr>Слайд 3</vt:lpstr>
      <vt:lpstr>Соседи.</vt:lpstr>
      <vt:lpstr>Прочитайте вопросы.</vt:lpstr>
      <vt:lpstr>Порядок вопросов к тексту.</vt:lpstr>
      <vt:lpstr>Слайд 7</vt:lpstr>
      <vt:lpstr>Распредели слова в две группы.</vt:lpstr>
      <vt:lpstr>Проверка.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текста по обобщённым вопросам. ( по В.Хомченко «Соседи» )</dc:title>
  <dc:creator>Елена</dc:creator>
  <cp:lastModifiedBy>adm</cp:lastModifiedBy>
  <cp:revision>17</cp:revision>
  <dcterms:created xsi:type="dcterms:W3CDTF">2015-02-02T16:32:11Z</dcterms:created>
  <dcterms:modified xsi:type="dcterms:W3CDTF">2015-02-05T08:01:15Z</dcterms:modified>
</cp:coreProperties>
</file>