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17BE-B447-423D-B3BD-B25EBC77C7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A220-01B2-43F0-B789-09013DD9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6048672"/>
          </a:xfrm>
        </p:spPr>
        <p:txBody>
          <a:bodyPr numCol="2">
            <a:normAutofit fontScale="250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tea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decorations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one’s homework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a phone call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 gardening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 dusting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special dish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 washing up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en-US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a great time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a cake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Exchange gifts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part in the game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 flowers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Dress up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Play the drums</a:t>
            </a:r>
          </a:p>
          <a:p>
            <a:pPr algn="l">
              <a:lnSpc>
                <a:spcPct val="150000"/>
              </a:lnSpc>
            </a:pPr>
            <a:r>
              <a:rPr lang="en-US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 shopping</a:t>
            </a:r>
          </a:p>
          <a:p>
            <a:pPr algn="l"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83264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 up</a:t>
            </a:r>
          </a:p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Play the guitar</a:t>
            </a:r>
          </a:p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Watch the firework</a:t>
            </a:r>
          </a:p>
          <a:p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Blow the balloon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Clap your hands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64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Venus</dc:creator>
  <cp:lastModifiedBy>Venus</cp:lastModifiedBy>
  <cp:revision>5</cp:revision>
  <dcterms:created xsi:type="dcterms:W3CDTF">2014-01-21T18:21:28Z</dcterms:created>
  <dcterms:modified xsi:type="dcterms:W3CDTF">2014-01-22T19:27:41Z</dcterms:modified>
</cp:coreProperties>
</file>