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03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7203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7203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203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720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7203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204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7204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204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204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720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20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7204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7204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7204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70D378-56B5-4BC8-B3F3-36C734FD9D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47E8A-6C55-4CE6-9BFC-2D5B961DC0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66956-E336-40D1-97BC-A6B8C2A05D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9BB65B-B122-4B91-B1E2-A457089B36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4FEDF-19C5-4246-A1DC-69422D519B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53FDA-27B4-41BB-A2BC-2A73391262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BCDC9-9112-4158-B68E-67442AD2C4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1375F-D9CD-42C4-957F-A87BF589E9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821CF-A6A9-4DBE-843F-E11425857E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48DC7-6BB1-44CD-BEB3-E3AC98CE43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04D1E-46F0-41C8-B801-60F018CCEC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F5613-5E6F-4B64-8AC0-A23D8BBCC1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710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10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10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710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710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2B2191-A770-4A33-86F6-B9A019B2652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Карбоновые кислоты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вокруг нас</a:t>
            </a:r>
          </a:p>
        </p:txBody>
      </p:sp>
      <p:pic>
        <p:nvPicPr>
          <p:cNvPr id="105476" name="Picture 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3500438"/>
            <a:ext cx="1295400" cy="1296987"/>
          </a:xfrm>
          <a:noFill/>
          <a:ln/>
        </p:spPr>
      </p:pic>
      <p:pic>
        <p:nvPicPr>
          <p:cNvPr id="105477" name="Picture 5" descr="images(яблоки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3644900"/>
            <a:ext cx="1368425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78" name="Picture 6" descr="images(щавель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313" y="4797425"/>
            <a:ext cx="18002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Если бы я была муравьем. - Юные поэты - Каталог файлов - Областная санаторная школа-интерна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933056"/>
            <a:ext cx="2411759" cy="2411759"/>
          </a:xfrm>
          <a:prstGeom prst="rect">
            <a:avLst/>
          </a:prstGeom>
          <a:noFill/>
        </p:spPr>
      </p:pic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Проблемный вопрос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728" y="2017713"/>
            <a:ext cx="6192688" cy="3499519"/>
          </a:xfrm>
        </p:spPr>
        <p:txBody>
          <a:bodyPr/>
          <a:lstStyle/>
          <a:p>
            <a:r>
              <a:rPr lang="ru-RU" sz="2800" i="1" dirty="0"/>
              <a:t>Крапива, хвоя ели , едкая жидкость, выделяемая рыжим муравьем, содержат муравьиную кислоту. Почему кислота </a:t>
            </a:r>
            <a:r>
              <a:rPr lang="ru-RU" sz="2800" i="1" dirty="0" smtClean="0"/>
              <a:t>названа </a:t>
            </a:r>
            <a:r>
              <a:rPr lang="ru-RU" sz="2800" i="1" dirty="0"/>
              <a:t>муравьиной, а не крапивной?</a:t>
            </a:r>
          </a:p>
        </p:txBody>
      </p:sp>
      <p:pic>
        <p:nvPicPr>
          <p:cNvPr id="6148" name="Picture 4" descr="4-й тур интернет-олимпиады `Невский муравей - 2011` - Лицей 344 физико-математически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365104"/>
            <a:ext cx="1731557" cy="2232248"/>
          </a:xfrm>
          <a:prstGeom prst="rect">
            <a:avLst/>
          </a:prstGeom>
          <a:noFill/>
        </p:spPr>
      </p:pic>
      <p:pic>
        <p:nvPicPr>
          <p:cNvPr id="6150" name="Picture 6" descr="С днем рождения, sENegAlko! (#91, 09.03.2013) (klarxen) // Форум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188640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793037" cy="1462087"/>
          </a:xfrm>
        </p:spPr>
        <p:txBody>
          <a:bodyPr/>
          <a:lstStyle/>
          <a:p>
            <a:r>
              <a:rPr lang="ru-RU"/>
              <a:t>Гипотезы: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1. Впервые обнаружили у муравьев</a:t>
            </a:r>
          </a:p>
          <a:p>
            <a:r>
              <a:rPr lang="ru-RU"/>
              <a:t>2. Индейские племена едят насекомых, возможно,  они заметили кислый вкус муравьев</a:t>
            </a:r>
          </a:p>
          <a:p>
            <a:r>
              <a:rPr lang="ru-RU"/>
              <a:t>3. Крапива не имеет кислого вкуса из-за малой концентрации кислоты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14313"/>
            <a:ext cx="7993062" cy="2709862"/>
          </a:xfrm>
        </p:spPr>
        <p:txBody>
          <a:bodyPr/>
          <a:lstStyle/>
          <a:p>
            <a:r>
              <a:rPr lang="ru-RU" sz="2400" dirty="0"/>
              <a:t>Задачи:</a:t>
            </a:r>
            <a:br>
              <a:rPr lang="ru-RU" sz="2400" dirty="0"/>
            </a:br>
            <a:r>
              <a:rPr lang="ru-RU" sz="2400" dirty="0"/>
              <a:t>- найти информацию о том, когда и кто впервые обнаружил муравьиную кислоту</a:t>
            </a:r>
            <a:br>
              <a:rPr lang="ru-RU" sz="2400" dirty="0"/>
            </a:br>
            <a:r>
              <a:rPr lang="ru-RU" sz="2400" dirty="0"/>
              <a:t>- собрать сведения о распространении муравьиной кислоты в растительном и животном мире</a:t>
            </a:r>
          </a:p>
        </p:txBody>
      </p:sp>
      <p:pic>
        <p:nvPicPr>
          <p:cNvPr id="176132" name="Picture 4" descr="CBIZ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284538"/>
            <a:ext cx="1800225" cy="1643062"/>
          </a:xfrm>
          <a:prstGeom prst="rect">
            <a:avLst/>
          </a:prstGeom>
          <a:noFill/>
        </p:spPr>
      </p:pic>
      <p:pic>
        <p:nvPicPr>
          <p:cNvPr id="176135" name="Picture 7" descr="MYNET0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3933825"/>
            <a:ext cx="1873250" cy="1814513"/>
          </a:xfrm>
          <a:prstGeom prst="rect">
            <a:avLst/>
          </a:prstGeom>
          <a:noFill/>
        </p:spPr>
      </p:pic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2771775" y="3068638"/>
            <a:ext cx="309562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400">
                <a:solidFill>
                  <a:schemeClr val="tx2"/>
                </a:solidFill>
              </a:rPr>
              <a:t>узнать   </a:t>
            </a:r>
          </a:p>
          <a:p>
            <a:pPr>
              <a:buFontTx/>
              <a:buChar char="•"/>
            </a:pPr>
            <a:r>
              <a:rPr lang="ru-RU" sz="2400">
                <a:solidFill>
                  <a:schemeClr val="tx2"/>
                </a:solidFill>
              </a:rPr>
              <a:t>понять  </a:t>
            </a:r>
          </a:p>
          <a:p>
            <a:pPr>
              <a:buFontTx/>
              <a:buChar char="•"/>
            </a:pPr>
            <a:r>
              <a:rPr lang="ru-RU" sz="2400">
                <a:solidFill>
                  <a:schemeClr val="tx2"/>
                </a:solidFill>
              </a:rPr>
              <a:t>проанализировать</a:t>
            </a:r>
          </a:p>
          <a:p>
            <a:pPr>
              <a:buFontTx/>
              <a:buChar char="•"/>
            </a:pPr>
            <a:r>
              <a:rPr lang="ru-RU" sz="2400">
                <a:solidFill>
                  <a:schemeClr val="tx2"/>
                </a:solidFill>
              </a:rPr>
              <a:t>сделать выводы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5761037" cy="839787"/>
          </a:xfrm>
        </p:spPr>
        <p:txBody>
          <a:bodyPr/>
          <a:lstStyle/>
          <a:p>
            <a:r>
              <a:rPr lang="ru-RU"/>
              <a:t>Полученные данные</a:t>
            </a:r>
          </a:p>
        </p:txBody>
      </p:sp>
      <p:pic>
        <p:nvPicPr>
          <p:cNvPr id="177156" name="Picture 4" descr="CTECH02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19925" y="188913"/>
            <a:ext cx="1512888" cy="1700212"/>
          </a:xfrm>
          <a:noFill/>
          <a:ln/>
        </p:spPr>
      </p:pic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827088" y="1700213"/>
            <a:ext cx="784860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/>
              <a:t>1. Впервые была получена англичанином Реем в 1670 г. перегонкой из красных муравьев, откуда и получила свое название.  Перегонкой красных муравьев со слабым винным спиртом получается раствор муравьиной кислоты в спирте.</a:t>
            </a:r>
          </a:p>
          <a:p>
            <a:pPr marL="342900" indent="-342900"/>
            <a:r>
              <a:rPr lang="ru-RU"/>
              <a:t> 2. Второй способ получения кислоты, описанный в литературе – обработка муравьев водяным паром.</a:t>
            </a:r>
          </a:p>
          <a:p>
            <a:pPr marL="342900" indent="-342900"/>
            <a:r>
              <a:rPr lang="ru-RU"/>
              <a:t>Сейчас этот варварский метод  заменен синтезом муравьиной кислоты из угарного газа и воды.</a:t>
            </a:r>
          </a:p>
          <a:p>
            <a:pPr marL="342900" indent="-342900"/>
            <a:r>
              <a:rPr lang="ru-RU"/>
              <a:t>    Позже была обнаружена в различных органах, тканях и выделениях животных, а также в растительном мире: в жгучей крапиве, иголках сосны и т.д.</a:t>
            </a:r>
          </a:p>
        </p:txBody>
      </p:sp>
      <p:pic>
        <p:nvPicPr>
          <p:cNvPr id="177160" name="Picture 8" descr="J007613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4221163"/>
            <a:ext cx="42481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8180" name="Picture 4" descr="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84888" y="404813"/>
            <a:ext cx="1727200" cy="1270000"/>
          </a:xfrm>
          <a:noFill/>
          <a:ln/>
        </p:spPr>
      </p:pic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827088" y="1844675"/>
            <a:ext cx="7777162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3. Состав сока крапивы разнообразен: аминокислоты, хлорофилл, витамины, дубильные вещества, минеральные вещества (соли калия, железа, магния и кальция), органические кислоты (муравьиная,  пантотеновая, галлусовая).  Концентрация муравьиной кислоты небольшая, поэтому кислый вкус незаметен.</a:t>
            </a:r>
          </a:p>
          <a:p>
            <a:pPr>
              <a:spcBef>
                <a:spcPct val="50000"/>
              </a:spcBef>
            </a:pPr>
            <a:r>
              <a:rPr lang="ru-RU"/>
              <a:t> Жгучесть крапивы – наличие муравьиной кислоты. На листьях крапивы есть волоски. При прикосновении к коже кончик волоска ломается , содержащие кремнезем стенки волосков делают ранку на коже, жидкость выливается в ранку и вызывает жжение.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2050" name="Picture 2" descr="Идею Интернета могли бы подсказать муравьи - 07, 2012 Открытые системы Издательство &quot;Открытые системы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941168"/>
            <a:ext cx="2088232" cy="1800200"/>
          </a:xfrm>
          <a:prstGeom prst="rect">
            <a:avLst/>
          </a:prstGeom>
          <a:noFill/>
        </p:spPr>
      </p:pic>
      <p:pic>
        <p:nvPicPr>
          <p:cNvPr id="2052" name="Picture 4" descr="Certified Organic Nettle Leaf C s Allergy Treatment Spell Wicca Pagan Herb 1 Oz eBa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509120"/>
            <a:ext cx="2088232" cy="1663452"/>
          </a:xfrm>
          <a:prstGeom prst="rect">
            <a:avLst/>
          </a:prstGeom>
          <a:noFill/>
        </p:spPr>
      </p:pic>
      <p:pic>
        <p:nvPicPr>
          <p:cNvPr id="2054" name="Picture 6" descr="Крапива двудомная полезна для организма - полезные свойств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437112"/>
            <a:ext cx="2351584" cy="1763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Вывод: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Люди заметили кислый вкус едкой жидкости, выделяемой муравьями</a:t>
            </a:r>
          </a:p>
          <a:p>
            <a:r>
              <a:rPr lang="ru-RU"/>
              <a:t>Выделили кислоту, используя муравьев</a:t>
            </a:r>
          </a:p>
          <a:p>
            <a:r>
              <a:rPr lang="ru-RU"/>
              <a:t>Кислоту назвали – муравьиной, ее соли – формиатами ( в переводе с латинского </a:t>
            </a:r>
            <a:r>
              <a:rPr lang="ru-RU" i="1">
                <a:solidFill>
                  <a:schemeClr val="tx2"/>
                </a:solidFill>
              </a:rPr>
              <a:t>formica</a:t>
            </a:r>
            <a:r>
              <a:rPr lang="ru-RU">
                <a:solidFill>
                  <a:schemeClr val="tx2"/>
                </a:solidFill>
              </a:rPr>
              <a:t> </a:t>
            </a:r>
            <a:r>
              <a:rPr lang="ru-RU"/>
              <a:t>— муравей)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1"/>
    </p:bldLst>
  </p:timing>
</p:sld>
</file>

<file path=ppt/theme/theme1.xml><?xml version="1.0" encoding="utf-8"?>
<a:theme xmlns:a="http://schemas.openxmlformats.org/drawingml/2006/main" name="Палитра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</TotalTime>
  <Words>283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Палитра</vt:lpstr>
      <vt:lpstr>Карбоновые кислоты  вокруг нас</vt:lpstr>
      <vt:lpstr>Проблемный вопрос</vt:lpstr>
      <vt:lpstr>Гипотезы:</vt:lpstr>
      <vt:lpstr>Задачи: - найти информацию о том, когда и кто впервые обнаружил муравьиную кислоту - собрать сведения о распространении муравьиной кислоты в растительном и животном мире</vt:lpstr>
      <vt:lpstr>Полученные данные</vt:lpstr>
      <vt:lpstr>Слайд 6</vt:lpstr>
      <vt:lpstr>Вывод:</vt:lpstr>
    </vt:vector>
  </TitlesOfParts>
  <Company>SCOOL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Карбоновые кислоты  вокруг нас</dc:title>
  <dc:creator>COMP-1</dc:creator>
  <cp:lastModifiedBy>дом</cp:lastModifiedBy>
  <cp:revision>13</cp:revision>
  <cp:lastPrinted>1601-01-01T00:00:00Z</cp:lastPrinted>
  <dcterms:created xsi:type="dcterms:W3CDTF">2006-10-11T12:23:56Z</dcterms:created>
  <dcterms:modified xsi:type="dcterms:W3CDTF">2014-12-01T17:25:54Z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