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16" r:id="rId2"/>
    <p:sldId id="318" r:id="rId3"/>
    <p:sldId id="319" r:id="rId4"/>
    <p:sldId id="296" r:id="rId5"/>
    <p:sldId id="300" r:id="rId6"/>
    <p:sldId id="301" r:id="rId7"/>
    <p:sldId id="303" r:id="rId8"/>
    <p:sldId id="309" r:id="rId9"/>
    <p:sldId id="308" r:id="rId10"/>
    <p:sldId id="315" r:id="rId11"/>
    <p:sldId id="320" r:id="rId12"/>
    <p:sldId id="32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76" d="100"/>
          <a:sy n="76" d="100"/>
        </p:scale>
        <p:origin x="-12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AAEA7-2C4F-4569-949E-06DAD259904E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1EDBA-902D-43F8-9A34-2C95E3F25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4FC9E-C318-4742-A8BD-8E4BA231AC43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9D4D-D508-4C06-A66B-AB4C27208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58359-200B-4FC7-96D7-2C598E274A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8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C17013-73AD-47EE-9DE2-E760C83B0D3E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137F97-D729-4A6B-8F95-3BEE5E310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6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Внеклассное мероприятие по русскому языку</a:t>
            </a:r>
            <a:b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класс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89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ChangeArrowheads="1"/>
          </p:cNvSpPr>
          <p:nvPr/>
        </p:nvSpPr>
        <p:spPr bwMode="auto">
          <a:xfrm>
            <a:off x="0" y="3587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Игра «Закончи пословицу»</a:t>
            </a:r>
          </a:p>
        </p:txBody>
      </p:sp>
      <p:pic>
        <p:nvPicPr>
          <p:cNvPr id="57347" name="Picture 3" descr="2444819"/>
          <p:cNvPicPr>
            <a:picLocks noChangeAspect="1" noChangeArrowheads="1"/>
          </p:cNvPicPr>
          <p:nvPr/>
        </p:nvPicPr>
        <p:blipFill>
          <a:blip r:embed="rId2"/>
          <a:srcRect l="35715" t="4320" r="33461" b="50658"/>
          <a:stretch>
            <a:fillRect/>
          </a:stretch>
        </p:blipFill>
        <p:spPr bwMode="auto">
          <a:xfrm>
            <a:off x="900113" y="1268413"/>
            <a:ext cx="3527425" cy="3816350"/>
          </a:xfrm>
          <a:prstGeom prst="rect">
            <a:avLst/>
          </a:prstGeom>
          <a:noFill/>
        </p:spPr>
      </p:pic>
      <p:pic>
        <p:nvPicPr>
          <p:cNvPr id="57348" name="Picture 4" descr="2444819"/>
          <p:cNvPicPr>
            <a:picLocks noChangeAspect="1" noChangeArrowheads="1"/>
          </p:cNvPicPr>
          <p:nvPr/>
        </p:nvPicPr>
        <p:blipFill>
          <a:blip r:embed="rId2"/>
          <a:srcRect l="35307" t="50835" r="32564" b="2730"/>
          <a:stretch>
            <a:fillRect/>
          </a:stretch>
        </p:blipFill>
        <p:spPr bwMode="auto">
          <a:xfrm>
            <a:off x="5030788" y="2133600"/>
            <a:ext cx="3429000" cy="367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6768752" cy="5138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32048"/>
          </a:xfrm>
        </p:spPr>
        <p:txBody>
          <a:bodyPr/>
          <a:lstStyle/>
          <a:p>
            <a:pPr lvl="0" indent="457200" eaLnBrk="1" hangingPunct="1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  <a:t>Пожелание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1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графия Солнышко :-) из раздела детский мир 3555783 - фото.сайт - Photosight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528048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457200" eaLnBrk="1" hangingPunct="1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  <a:t>Подари  улыбку</a:t>
            </a:r>
            <a:b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6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571480"/>
            <a:ext cx="8424862" cy="1500198"/>
          </a:xfrm>
        </p:spPr>
        <p:txBody>
          <a:bodyPr/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Будьте для людей солнышками!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2b5d117514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492896"/>
            <a:ext cx="6096000" cy="355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760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51216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«Скажи пословицу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br>
              <a:rPr lang="ru-RU" b="1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/>
          <a:lstStyle/>
          <a:p>
            <a:r>
              <a:rPr lang="ru-RU" dirty="0"/>
              <a:t>Доброе слово и кошке приятно.</a:t>
            </a:r>
          </a:p>
          <a:p>
            <a:r>
              <a:rPr lang="ru-RU" dirty="0"/>
              <a:t>Доброе слово и кошке приятно?</a:t>
            </a:r>
          </a:p>
          <a:p>
            <a:r>
              <a:rPr lang="ru-RU" dirty="0"/>
              <a:t>Доброе слово и кошке приятно!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1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>
            <a:spLocks noChangeArrowheads="1"/>
          </p:cNvSpPr>
          <p:nvPr/>
        </p:nvSpPr>
        <p:spPr bwMode="auto">
          <a:xfrm>
            <a:off x="0" y="3587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Игра «Закончи пословицу»</a:t>
            </a:r>
          </a:p>
        </p:txBody>
      </p:sp>
      <p:pic>
        <p:nvPicPr>
          <p:cNvPr id="36866" name="Picture 3" descr="2444812"/>
          <p:cNvPicPr>
            <a:picLocks noChangeAspect="1" noChangeArrowheads="1"/>
          </p:cNvPicPr>
          <p:nvPr/>
        </p:nvPicPr>
        <p:blipFill>
          <a:blip r:embed="rId2"/>
          <a:srcRect l="67877" t="4233" b="49094"/>
          <a:stretch>
            <a:fillRect/>
          </a:stretch>
        </p:blipFill>
        <p:spPr bwMode="auto">
          <a:xfrm>
            <a:off x="827088" y="1196975"/>
            <a:ext cx="34163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2444812"/>
          <p:cNvPicPr>
            <a:picLocks noChangeAspect="1" noChangeArrowheads="1"/>
          </p:cNvPicPr>
          <p:nvPr/>
        </p:nvPicPr>
        <p:blipFill>
          <a:blip r:embed="rId2"/>
          <a:srcRect l="68587" t="51991" r="319" b="2048"/>
          <a:stretch>
            <a:fillRect/>
          </a:stretch>
        </p:blipFill>
        <p:spPr bwMode="auto">
          <a:xfrm>
            <a:off x="4932363" y="1916113"/>
            <a:ext cx="3492500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ChangeArrowheads="1"/>
          </p:cNvSpPr>
          <p:nvPr/>
        </p:nvSpPr>
        <p:spPr bwMode="auto">
          <a:xfrm>
            <a:off x="0" y="3587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Игра «Закончи пословицу»</a:t>
            </a:r>
          </a:p>
        </p:txBody>
      </p:sp>
      <p:pic>
        <p:nvPicPr>
          <p:cNvPr id="41987" name="Picture 3" descr="2444813"/>
          <p:cNvPicPr>
            <a:picLocks noChangeAspect="1" noChangeArrowheads="1"/>
          </p:cNvPicPr>
          <p:nvPr/>
        </p:nvPicPr>
        <p:blipFill>
          <a:blip r:embed="rId2"/>
          <a:srcRect l="67990" t="3145" b="50734"/>
          <a:stretch>
            <a:fillRect/>
          </a:stretch>
        </p:blipFill>
        <p:spPr bwMode="auto">
          <a:xfrm>
            <a:off x="971550" y="1125538"/>
            <a:ext cx="3308350" cy="3527425"/>
          </a:xfrm>
          <a:prstGeom prst="rect">
            <a:avLst/>
          </a:prstGeom>
          <a:noFill/>
        </p:spPr>
      </p:pic>
      <p:pic>
        <p:nvPicPr>
          <p:cNvPr id="41988" name="Picture 4" descr="2444813"/>
          <p:cNvPicPr>
            <a:picLocks noChangeAspect="1" noChangeArrowheads="1"/>
          </p:cNvPicPr>
          <p:nvPr/>
        </p:nvPicPr>
        <p:blipFill>
          <a:blip r:embed="rId2"/>
          <a:srcRect l="67990" t="50366" r="545" b="4063"/>
          <a:stretch>
            <a:fillRect/>
          </a:stretch>
        </p:blipFill>
        <p:spPr bwMode="auto">
          <a:xfrm>
            <a:off x="4878388" y="2276475"/>
            <a:ext cx="3294062" cy="352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0" y="3587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Игра «Закончи пословицу»</a:t>
            </a:r>
          </a:p>
        </p:txBody>
      </p:sp>
      <p:pic>
        <p:nvPicPr>
          <p:cNvPr id="43013" name="Picture 5" descr="2444814"/>
          <p:cNvPicPr>
            <a:picLocks noChangeAspect="1" noChangeArrowheads="1"/>
          </p:cNvPicPr>
          <p:nvPr/>
        </p:nvPicPr>
        <p:blipFill>
          <a:blip r:embed="rId2"/>
          <a:srcRect l="3070" t="4147" r="65947" b="51141"/>
          <a:stretch>
            <a:fillRect/>
          </a:stretch>
        </p:blipFill>
        <p:spPr bwMode="auto">
          <a:xfrm>
            <a:off x="1042988" y="1196975"/>
            <a:ext cx="3302000" cy="3527425"/>
          </a:xfrm>
          <a:prstGeom prst="rect">
            <a:avLst/>
          </a:prstGeom>
          <a:noFill/>
        </p:spPr>
      </p:pic>
      <p:pic>
        <p:nvPicPr>
          <p:cNvPr id="43014" name="Picture 6" descr="2444814"/>
          <p:cNvPicPr>
            <a:picLocks noChangeAspect="1" noChangeArrowheads="1"/>
          </p:cNvPicPr>
          <p:nvPr/>
        </p:nvPicPr>
        <p:blipFill>
          <a:blip r:embed="rId2"/>
          <a:srcRect l="3148" t="51689" r="65286" b="3526"/>
          <a:stretch>
            <a:fillRect/>
          </a:stretch>
        </p:blipFill>
        <p:spPr bwMode="auto">
          <a:xfrm>
            <a:off x="4813300" y="2349500"/>
            <a:ext cx="3360738" cy="352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ChangeArrowheads="1"/>
          </p:cNvSpPr>
          <p:nvPr/>
        </p:nvSpPr>
        <p:spPr bwMode="auto">
          <a:xfrm>
            <a:off x="0" y="3587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Игра «Закончи пословицу»</a:t>
            </a:r>
          </a:p>
        </p:txBody>
      </p:sp>
      <p:pic>
        <p:nvPicPr>
          <p:cNvPr id="45059" name="Picture 3" descr="2444814"/>
          <p:cNvPicPr>
            <a:picLocks noChangeAspect="1" noChangeArrowheads="1"/>
          </p:cNvPicPr>
          <p:nvPr/>
        </p:nvPicPr>
        <p:blipFill>
          <a:blip r:embed="rId2"/>
          <a:srcRect l="67563" t="3169" r="1155" b="50322"/>
          <a:stretch>
            <a:fillRect/>
          </a:stretch>
        </p:blipFill>
        <p:spPr bwMode="auto">
          <a:xfrm>
            <a:off x="900113" y="1125538"/>
            <a:ext cx="3270250" cy="3598862"/>
          </a:xfrm>
          <a:prstGeom prst="rect">
            <a:avLst/>
          </a:prstGeom>
          <a:noFill/>
        </p:spPr>
      </p:pic>
      <p:pic>
        <p:nvPicPr>
          <p:cNvPr id="45060" name="Picture 4" descr="2444814"/>
          <p:cNvPicPr>
            <a:picLocks noChangeAspect="1" noChangeArrowheads="1"/>
          </p:cNvPicPr>
          <p:nvPr/>
        </p:nvPicPr>
        <p:blipFill>
          <a:blip r:embed="rId2"/>
          <a:srcRect l="68289" t="51485" r="1022" b="3169"/>
          <a:stretch>
            <a:fillRect/>
          </a:stretch>
        </p:blipFill>
        <p:spPr bwMode="auto">
          <a:xfrm>
            <a:off x="4716463" y="2133600"/>
            <a:ext cx="3424237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ChangeArrowheads="1"/>
          </p:cNvSpPr>
          <p:nvPr/>
        </p:nvSpPr>
        <p:spPr bwMode="auto">
          <a:xfrm>
            <a:off x="0" y="3587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Игра «Закончи пословицу»</a:t>
            </a:r>
          </a:p>
        </p:txBody>
      </p:sp>
      <p:pic>
        <p:nvPicPr>
          <p:cNvPr id="51203" name="Picture 3" descr="2444816"/>
          <p:cNvPicPr>
            <a:picLocks noChangeAspect="1" noChangeArrowheads="1"/>
          </p:cNvPicPr>
          <p:nvPr/>
        </p:nvPicPr>
        <p:blipFill>
          <a:blip r:embed="rId2"/>
          <a:srcRect l="35396" t="2728" r="33621" b="51770"/>
          <a:stretch>
            <a:fillRect/>
          </a:stretch>
        </p:blipFill>
        <p:spPr bwMode="auto">
          <a:xfrm>
            <a:off x="1042988" y="1125538"/>
            <a:ext cx="3313112" cy="3600450"/>
          </a:xfrm>
          <a:prstGeom prst="rect">
            <a:avLst/>
          </a:prstGeom>
          <a:noFill/>
        </p:spPr>
      </p:pic>
      <p:pic>
        <p:nvPicPr>
          <p:cNvPr id="51204" name="Picture 4" descr="2444816"/>
          <p:cNvPicPr>
            <a:picLocks noChangeAspect="1" noChangeArrowheads="1"/>
          </p:cNvPicPr>
          <p:nvPr/>
        </p:nvPicPr>
        <p:blipFill>
          <a:blip r:embed="rId2"/>
          <a:srcRect l="34972" t="49251" r="33170" b="3972"/>
          <a:stretch>
            <a:fillRect/>
          </a:stretch>
        </p:blipFill>
        <p:spPr bwMode="auto">
          <a:xfrm>
            <a:off x="4859338" y="2205038"/>
            <a:ext cx="331470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ChangeArrowheads="1"/>
          </p:cNvSpPr>
          <p:nvPr/>
        </p:nvSpPr>
        <p:spPr bwMode="auto">
          <a:xfrm>
            <a:off x="0" y="3587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Игра «Закончи пословицу»</a:t>
            </a:r>
          </a:p>
        </p:txBody>
      </p:sp>
      <p:pic>
        <p:nvPicPr>
          <p:cNvPr id="50179" name="Picture 3" descr="2444816"/>
          <p:cNvPicPr>
            <a:picLocks noChangeAspect="1" noChangeArrowheads="1"/>
          </p:cNvPicPr>
          <p:nvPr/>
        </p:nvPicPr>
        <p:blipFill>
          <a:blip r:embed="rId2"/>
          <a:srcRect l="67548" t="1875" r="972" b="51805"/>
          <a:stretch>
            <a:fillRect/>
          </a:stretch>
        </p:blipFill>
        <p:spPr bwMode="auto">
          <a:xfrm>
            <a:off x="971550" y="1125538"/>
            <a:ext cx="3241675" cy="3529012"/>
          </a:xfrm>
          <a:prstGeom prst="rect">
            <a:avLst/>
          </a:prstGeom>
          <a:noFill/>
        </p:spPr>
      </p:pic>
      <p:pic>
        <p:nvPicPr>
          <p:cNvPr id="50180" name="Picture 4" descr="2444816"/>
          <p:cNvPicPr>
            <a:picLocks noChangeAspect="1" noChangeArrowheads="1"/>
          </p:cNvPicPr>
          <p:nvPr/>
        </p:nvPicPr>
        <p:blipFill>
          <a:blip r:embed="rId2"/>
          <a:srcRect l="68198" t="49969" r="1128" b="4857"/>
          <a:stretch>
            <a:fillRect/>
          </a:stretch>
        </p:blipFill>
        <p:spPr bwMode="auto">
          <a:xfrm>
            <a:off x="4643438" y="2205038"/>
            <a:ext cx="3240087" cy="3529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67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Внеклассное мероприятие по русскому языку 2 класс</vt:lpstr>
      <vt:lpstr>Презентация PowerPoint</vt:lpstr>
      <vt:lpstr>«Скажи пословицу»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Пожелание </vt:lpstr>
      <vt:lpstr> Подари  улыбку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Гость</cp:lastModifiedBy>
  <cp:revision>21</cp:revision>
  <dcterms:created xsi:type="dcterms:W3CDTF">2013-08-20T23:50:31Z</dcterms:created>
  <dcterms:modified xsi:type="dcterms:W3CDTF">2014-12-03T15:57:32Z</dcterms:modified>
</cp:coreProperties>
</file>