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E09CE8-57AF-4839-A5D7-753F39C304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02918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5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806450" y="260350"/>
            <a:ext cx="8229600" cy="1139825"/>
          </a:xfrm>
        </p:spPr>
        <p:txBody>
          <a:bodyPr/>
          <a:lstStyle/>
          <a:p>
            <a:r>
              <a:rPr lang="ru-RU" sz="6000" b="1">
                <a:latin typeface="Comic Sans MS" pitchFamily="66" charset="0"/>
              </a:rPr>
              <a:t>Алгоритм решения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187450" y="4221163"/>
          <a:ext cx="2517775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622080" imgH="457200" progId="Equation.3">
                  <p:embed/>
                </p:oleObj>
              </mc:Choice>
              <mc:Fallback>
                <p:oleObj name="Формула" r:id="rId3" imgW="622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221163"/>
                        <a:ext cx="2517775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2700338" y="1498600"/>
          <a:ext cx="3671887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5" imgW="850680" imgH="228600" progId="Equation.3">
                  <p:embed/>
                </p:oleObj>
              </mc:Choice>
              <mc:Fallback>
                <p:oleObj name="Формула" r:id="rId5" imgW="850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498600"/>
                        <a:ext cx="3671887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AutoShape 4"/>
          <p:cNvSpPr>
            <a:spLocks/>
          </p:cNvSpPr>
          <p:nvPr/>
        </p:nvSpPr>
        <p:spPr bwMode="auto">
          <a:xfrm>
            <a:off x="900113" y="4292600"/>
            <a:ext cx="433387" cy="1801813"/>
          </a:xfrm>
          <a:prstGeom prst="leftBrace">
            <a:avLst>
              <a:gd name="adj1" fmla="val 346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675313" y="4221163"/>
          <a:ext cx="2497137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7" imgW="622080" imgH="457200" progId="Equation.3">
                  <p:embed/>
                </p:oleObj>
              </mc:Choice>
              <mc:Fallback>
                <p:oleObj name="Формула" r:id="rId7" imgW="622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313" y="4221163"/>
                        <a:ext cx="2497137" cy="183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AutoShape 7"/>
          <p:cNvSpPr>
            <a:spLocks/>
          </p:cNvSpPr>
          <p:nvPr/>
        </p:nvSpPr>
        <p:spPr bwMode="auto">
          <a:xfrm>
            <a:off x="5364163" y="4291013"/>
            <a:ext cx="431800" cy="1801812"/>
          </a:xfrm>
          <a:prstGeom prst="leftBrace">
            <a:avLst>
              <a:gd name="adj1" fmla="val 34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5475288" y="2900363"/>
            <a:ext cx="0" cy="0"/>
            <a:chOff x="1020" y="1344"/>
            <a:chExt cx="3992" cy="1315"/>
          </a:xfrm>
        </p:grpSpPr>
        <p:graphicFrame>
          <p:nvGraphicFramePr>
            <p:cNvPr id="16392" name="Object 8"/>
            <p:cNvGraphicFramePr>
              <a:graphicFrameLocks noChangeAspect="1"/>
            </p:cNvGraphicFramePr>
            <p:nvPr/>
          </p:nvGraphicFramePr>
          <p:xfrm>
            <a:off x="1020" y="1616"/>
            <a:ext cx="1088" cy="5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Формула" r:id="rId9" imgW="330120" imgH="177480" progId="Equation.3">
                    <p:embed/>
                  </p:oleObj>
                </mc:Choice>
                <mc:Fallback>
                  <p:oleObj name="Формула" r:id="rId9" imgW="330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616"/>
                          <a:ext cx="1088" cy="5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4" name="Object 10"/>
            <p:cNvGraphicFramePr>
              <a:graphicFrameLocks noChangeAspect="1"/>
            </p:cNvGraphicFramePr>
            <p:nvPr/>
          </p:nvGraphicFramePr>
          <p:xfrm>
            <a:off x="3152" y="1624"/>
            <a:ext cx="1860" cy="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Формула" r:id="rId11" imgW="571320" imgH="177480" progId="Equation.3">
                    <p:embed/>
                  </p:oleObj>
                </mc:Choice>
                <mc:Fallback>
                  <p:oleObj name="Формула" r:id="rId11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1624"/>
                          <a:ext cx="1860" cy="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927" y="1344"/>
              <a:ext cx="19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H="1">
              <a:off x="1610" y="1344"/>
              <a:ext cx="113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2925" y="1344"/>
              <a:ext cx="104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1519" y="220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1020" y="2205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4059" y="220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3243" y="2205"/>
              <a:ext cx="17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2268538" y="2420938"/>
            <a:ext cx="4897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2798763" y="2420938"/>
            <a:ext cx="157480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6408" name="Group 24"/>
          <p:cNvGrpSpPr>
            <a:grpSpLocks/>
          </p:cNvGrpSpPr>
          <p:nvPr/>
        </p:nvGrpSpPr>
        <p:grpSpPr bwMode="auto">
          <a:xfrm>
            <a:off x="1474788" y="3357563"/>
            <a:ext cx="1512887" cy="1587"/>
            <a:chOff x="1111" y="1567"/>
            <a:chExt cx="952" cy="684"/>
          </a:xfrm>
        </p:grpSpPr>
        <p:graphicFrame>
          <p:nvGraphicFramePr>
            <p:cNvPr id="16409" name="Object 25"/>
            <p:cNvGraphicFramePr>
              <a:graphicFrameLocks noChangeAspect="1"/>
            </p:cNvGraphicFramePr>
            <p:nvPr/>
          </p:nvGraphicFramePr>
          <p:xfrm>
            <a:off x="1111" y="1567"/>
            <a:ext cx="95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Формула" r:id="rId13" imgW="330120" imgH="177480" progId="Equation.3">
                    <p:embed/>
                  </p:oleObj>
                </mc:Choice>
                <mc:Fallback>
                  <p:oleObj name="Формула" r:id="rId13" imgW="330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567"/>
                          <a:ext cx="95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1548" y="1953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1111" y="1953"/>
              <a:ext cx="8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412" name="Group 28"/>
          <p:cNvGrpSpPr>
            <a:grpSpLocks/>
          </p:cNvGrpSpPr>
          <p:nvPr/>
        </p:nvGrpSpPr>
        <p:grpSpPr bwMode="auto">
          <a:xfrm>
            <a:off x="5219700" y="3357563"/>
            <a:ext cx="2586038" cy="0"/>
            <a:chOff x="2976" y="1599"/>
            <a:chExt cx="1627" cy="652"/>
          </a:xfrm>
        </p:grpSpPr>
        <p:graphicFrame>
          <p:nvGraphicFramePr>
            <p:cNvPr id="16413" name="Object 29"/>
            <p:cNvGraphicFramePr>
              <a:graphicFrameLocks noChangeAspect="1"/>
            </p:cNvGraphicFramePr>
            <p:nvPr/>
          </p:nvGraphicFramePr>
          <p:xfrm>
            <a:off x="2976" y="1599"/>
            <a:ext cx="1627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Формула" r:id="rId14" imgW="571320" imgH="177480" progId="Equation.3">
                    <p:embed/>
                  </p:oleObj>
                </mc:Choice>
                <mc:Fallback>
                  <p:oleObj name="Формула" r:id="rId14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599"/>
                          <a:ext cx="1627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3769" y="1953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3056" y="1953"/>
              <a:ext cx="15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1403350" y="2692400"/>
          <a:ext cx="1368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15" imgW="330120" imgH="177480" progId="Equation.3">
                  <p:embed/>
                </p:oleObj>
              </mc:Choice>
              <mc:Fallback>
                <p:oleObj name="Формула" r:id="rId15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92400"/>
                        <a:ext cx="13684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17" name="Object 33"/>
          <p:cNvGraphicFramePr>
            <a:graphicFrameLocks noChangeAspect="1"/>
          </p:cNvGraphicFramePr>
          <p:nvPr/>
        </p:nvGraphicFramePr>
        <p:xfrm>
          <a:off x="5435600" y="2692400"/>
          <a:ext cx="23685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17" imgW="571320" imgH="177480" progId="Equation.3">
                  <p:embed/>
                </p:oleObj>
              </mc:Choice>
              <mc:Fallback>
                <p:oleObj name="Формула" r:id="rId17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692400"/>
                        <a:ext cx="23685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2051050" y="3357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6659563" y="33575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4787900" y="2420938"/>
            <a:ext cx="15843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86181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6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  <p:bldP spid="16391" grpId="0" animBg="1"/>
      <p:bldP spid="16405" grpId="0" animBg="1"/>
      <p:bldP spid="16406" grpId="0" animBg="1"/>
      <p:bldP spid="16418" grpId="0" animBg="1"/>
      <p:bldP spid="16419" grpId="0" animBg="1"/>
      <p:bldP spid="164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277813"/>
            <a:ext cx="8229600" cy="1139825"/>
          </a:xfrm>
        </p:spPr>
        <p:txBody>
          <a:bodyPr/>
          <a:lstStyle/>
          <a:p>
            <a:r>
              <a:rPr lang="ru-RU" sz="6000" b="1">
                <a:latin typeface="Comic Sans MS" pitchFamily="66" charset="0"/>
              </a:rPr>
              <a:t>Алгоритм решения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189038" y="3884613"/>
          <a:ext cx="2592387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3" imgW="774360" imgH="660240" progId="Equation.3">
                  <p:embed/>
                </p:oleObj>
              </mc:Choice>
              <mc:Fallback>
                <p:oleObj name="Формула" r:id="rId3" imgW="774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884613"/>
                        <a:ext cx="2592387" cy="221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AutoShape 4"/>
          <p:cNvSpPr>
            <a:spLocks/>
          </p:cNvSpPr>
          <p:nvPr/>
        </p:nvSpPr>
        <p:spPr bwMode="auto">
          <a:xfrm>
            <a:off x="900113" y="3789363"/>
            <a:ext cx="360362" cy="2376487"/>
          </a:xfrm>
          <a:prstGeom prst="leftBrace">
            <a:avLst>
              <a:gd name="adj1" fmla="val 549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836738" y="1341438"/>
          <a:ext cx="55435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5" imgW="1346040" imgH="228600" progId="Equation.3">
                  <p:embed/>
                </p:oleObj>
              </mc:Choice>
              <mc:Fallback>
                <p:oleObj name="Формула" r:id="rId5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1341438"/>
                        <a:ext cx="554355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580063" y="3883025"/>
          <a:ext cx="2592387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7" imgW="774360" imgH="660240" progId="Equation.3">
                  <p:embed/>
                </p:oleObj>
              </mc:Choice>
              <mc:Fallback>
                <p:oleObj name="Формула" r:id="rId7" imgW="774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883025"/>
                        <a:ext cx="2592387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AutoShape 8"/>
          <p:cNvSpPr>
            <a:spLocks/>
          </p:cNvSpPr>
          <p:nvPr/>
        </p:nvSpPr>
        <p:spPr bwMode="auto">
          <a:xfrm>
            <a:off x="5292725" y="3789363"/>
            <a:ext cx="360363" cy="2376487"/>
          </a:xfrm>
          <a:prstGeom prst="leftBrace">
            <a:avLst>
              <a:gd name="adj1" fmla="val 549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2051050" y="2205038"/>
            <a:ext cx="4897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2582863" y="2205038"/>
            <a:ext cx="157480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408488" y="2205038"/>
            <a:ext cx="1450975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308" name="Group 20"/>
          <p:cNvGrpSpPr>
            <a:grpSpLocks/>
          </p:cNvGrpSpPr>
          <p:nvPr/>
        </p:nvGrpSpPr>
        <p:grpSpPr bwMode="auto">
          <a:xfrm>
            <a:off x="1258888" y="3141663"/>
            <a:ext cx="1512887" cy="1587"/>
            <a:chOff x="1111" y="1567"/>
            <a:chExt cx="952" cy="684"/>
          </a:xfrm>
        </p:grpSpPr>
        <p:graphicFrame>
          <p:nvGraphicFramePr>
            <p:cNvPr id="12298" name="Object 10"/>
            <p:cNvGraphicFramePr>
              <a:graphicFrameLocks noChangeAspect="1"/>
            </p:cNvGraphicFramePr>
            <p:nvPr/>
          </p:nvGraphicFramePr>
          <p:xfrm>
            <a:off x="1111" y="1567"/>
            <a:ext cx="95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Формула" r:id="rId9" imgW="330120" imgH="177480" progId="Equation.3">
                    <p:embed/>
                  </p:oleObj>
                </mc:Choice>
                <mc:Fallback>
                  <p:oleObj name="Формула" r:id="rId9" imgW="3301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1567"/>
                          <a:ext cx="95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1548" y="1953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1111" y="1953"/>
              <a:ext cx="8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5003800" y="3141663"/>
            <a:ext cx="2586038" cy="0"/>
            <a:chOff x="2976" y="1599"/>
            <a:chExt cx="1627" cy="652"/>
          </a:xfrm>
        </p:grpSpPr>
        <p:graphicFrame>
          <p:nvGraphicFramePr>
            <p:cNvPr id="12299" name="Object 11"/>
            <p:cNvGraphicFramePr>
              <a:graphicFrameLocks noChangeAspect="1"/>
            </p:cNvGraphicFramePr>
            <p:nvPr/>
          </p:nvGraphicFramePr>
          <p:xfrm>
            <a:off x="2976" y="1599"/>
            <a:ext cx="1627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Формула" r:id="rId11" imgW="571320" imgH="177480" progId="Equation.3">
                    <p:embed/>
                  </p:oleObj>
                </mc:Choice>
                <mc:Fallback>
                  <p:oleObj name="Формула" r:id="rId11" imgW="571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599"/>
                          <a:ext cx="1627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3769" y="1953"/>
              <a:ext cx="0" cy="2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3056" y="1953"/>
              <a:ext cx="15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1187450" y="2476500"/>
          <a:ext cx="13684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13" imgW="330120" imgH="177480" progId="Equation.3">
                  <p:embed/>
                </p:oleObj>
              </mc:Choice>
              <mc:Fallback>
                <p:oleObj name="Формула" r:id="rId13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76500"/>
                        <a:ext cx="136842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5219700" y="2476500"/>
          <a:ext cx="23685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15" imgW="571320" imgH="177480" progId="Equation.3">
                  <p:embed/>
                </p:oleObj>
              </mc:Choice>
              <mc:Fallback>
                <p:oleObj name="Формула" r:id="rId15" imgW="571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76500"/>
                        <a:ext cx="23685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1835150" y="31416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6443663" y="31416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90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9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9" decel="100000"/>
                                        <p:tgtEl>
                                          <p:spTgt spid="122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9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9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6" grpId="0" animBg="1"/>
      <p:bldP spid="12300" grpId="0" animBg="1"/>
      <p:bldP spid="12301" grpId="0" animBg="1"/>
      <p:bldP spid="12302" grpId="0" animBg="1"/>
      <p:bldP spid="12311" grpId="0" animBg="1"/>
      <p:bldP spid="123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Microsoft Equation 3.0</vt:lpstr>
      <vt:lpstr>Алгоритм решения</vt:lpstr>
      <vt:lpstr>Алгоритм решения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решения</dc:title>
  <cp:lastModifiedBy>...</cp:lastModifiedBy>
  <cp:revision>1</cp:revision>
  <dcterms:modified xsi:type="dcterms:W3CDTF">2014-12-11T07:28:26Z</dcterms:modified>
</cp:coreProperties>
</file>