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6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11.12.2014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806450" y="565150"/>
            <a:ext cx="8229600" cy="631825"/>
          </a:xfrm>
        </p:spPr>
        <p:txBody>
          <a:bodyPr/>
          <a:lstStyle/>
          <a:p>
            <a:r>
              <a:rPr lang="ru-RU" sz="3200" b="1">
                <a:latin typeface="Comic Sans MS" pitchFamily="66" charset="0"/>
              </a:rPr>
              <a:t>Правило оценивания работы команд: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412875"/>
            <a:ext cx="8820150" cy="5075238"/>
          </a:xfrm>
        </p:spPr>
        <p:txBody>
          <a:bodyPr/>
          <a:lstStyle/>
          <a:p>
            <a:pPr marL="0" indent="15875" algn="ctr">
              <a:buFontTx/>
              <a:buNone/>
            </a:pPr>
            <a:r>
              <a:rPr lang="ru-RU" sz="2300" b="1" dirty="0">
                <a:solidFill>
                  <a:srgbClr val="009900"/>
                </a:solidFill>
                <a:latin typeface="Comic Sans MS" pitchFamily="66" charset="0"/>
              </a:rPr>
              <a:t>Зелёная фишка</a:t>
            </a:r>
            <a:r>
              <a:rPr lang="ru-RU" sz="2300" b="1" dirty="0">
                <a:latin typeface="Comic Sans MS" pitchFamily="66" charset="0"/>
              </a:rPr>
              <a:t> – верный ответ.</a:t>
            </a:r>
          </a:p>
          <a:p>
            <a:pPr marL="0" indent="15875" algn="ctr">
              <a:buFontTx/>
              <a:buNone/>
            </a:pPr>
            <a:r>
              <a:rPr lang="ru-RU" sz="2300" b="1" dirty="0">
                <a:solidFill>
                  <a:srgbClr val="3333FF"/>
                </a:solidFill>
                <a:latin typeface="Comic Sans MS" pitchFamily="66" charset="0"/>
              </a:rPr>
              <a:t>Синяя фишка</a:t>
            </a:r>
            <a:r>
              <a:rPr lang="ru-RU" sz="2300" b="1" dirty="0">
                <a:latin typeface="Comic Sans MS" pitchFamily="66" charset="0"/>
              </a:rPr>
              <a:t> – если в решении участвует группа </a:t>
            </a:r>
          </a:p>
          <a:p>
            <a:pPr marL="0" indent="15875" algn="ctr">
              <a:buFontTx/>
              <a:buNone/>
            </a:pPr>
            <a:r>
              <a:rPr lang="ru-RU" sz="2300" b="1" dirty="0">
                <a:latin typeface="Comic Sans MS" pitchFamily="66" charset="0"/>
              </a:rPr>
              <a:t>(2 синие фишки = 1 зелёная фишка)</a:t>
            </a:r>
          </a:p>
          <a:p>
            <a:pPr marL="0" indent="15875" algn="ctr">
              <a:buFontTx/>
              <a:buNone/>
            </a:pPr>
            <a:r>
              <a:rPr lang="ru-RU" sz="2300" b="1" dirty="0">
                <a:solidFill>
                  <a:srgbClr val="FF3300"/>
                </a:solidFill>
                <a:latin typeface="Comic Sans MS" pitchFamily="66" charset="0"/>
              </a:rPr>
              <a:t>Красная фишка</a:t>
            </a:r>
            <a:r>
              <a:rPr lang="ru-RU" sz="2300" b="1" dirty="0">
                <a:latin typeface="Comic Sans MS" pitchFamily="66" charset="0"/>
              </a:rPr>
              <a:t> – неверный ответ.</a:t>
            </a:r>
          </a:p>
          <a:p>
            <a:pPr marL="0" indent="15875" algn="ctr">
              <a:buFontTx/>
              <a:buNone/>
            </a:pPr>
            <a:endParaRPr lang="ru-RU" sz="1800" b="1" dirty="0">
              <a:latin typeface="Comic Sans MS" pitchFamily="66" charset="0"/>
            </a:endParaRPr>
          </a:p>
          <a:p>
            <a:pPr marL="0" indent="15875" algn="ctr">
              <a:buFontTx/>
              <a:buNone/>
            </a:pPr>
            <a:r>
              <a:rPr lang="ru-RU" sz="2300" b="1" dirty="0">
                <a:latin typeface="Comic Sans MS" pitchFamily="66" charset="0"/>
              </a:rPr>
              <a:t>За участие в разминке группа получает синюю фишку.</a:t>
            </a:r>
          </a:p>
          <a:p>
            <a:pPr marL="0" indent="15875" algn="ctr">
              <a:buFontTx/>
              <a:buNone/>
            </a:pPr>
            <a:endParaRPr lang="ru-RU" sz="1800" b="1" dirty="0">
              <a:latin typeface="Comic Sans MS" pitchFamily="66" charset="0"/>
            </a:endParaRPr>
          </a:p>
          <a:p>
            <a:pPr marL="0" indent="15875" algn="ctr">
              <a:buFontTx/>
              <a:buNone/>
            </a:pPr>
            <a:r>
              <a:rPr lang="ru-RU" sz="2300" b="1" dirty="0">
                <a:latin typeface="Comic Sans MS" pitchFamily="66" charset="0"/>
              </a:rPr>
              <a:t>В конце урока команда подсчитывает набранные за урок фишки. Команда, набравшая большее количество  зеленых фишек, является победителем. Каждый участник команды получает </a:t>
            </a:r>
            <a:r>
              <a:rPr lang="ru-RU" sz="2300" b="1" dirty="0">
                <a:solidFill>
                  <a:srgbClr val="009900"/>
                </a:solidFill>
                <a:latin typeface="Comic Sans MS" pitchFamily="66" charset="0"/>
              </a:rPr>
              <a:t>оценку «5». </a:t>
            </a:r>
            <a:r>
              <a:rPr lang="ru-RU" sz="2300" b="1" dirty="0">
                <a:latin typeface="Comic Sans MS" pitchFamily="66" charset="0"/>
              </a:rPr>
              <a:t>Участники команды, занявшей второе место, получают</a:t>
            </a:r>
            <a:r>
              <a:rPr lang="ru-RU" sz="2300" b="1" dirty="0">
                <a:solidFill>
                  <a:srgbClr val="009900"/>
                </a:solidFill>
                <a:latin typeface="Comic Sans MS" pitchFamily="66" charset="0"/>
              </a:rPr>
              <a:t> </a:t>
            </a:r>
            <a:r>
              <a:rPr lang="ru-RU" sz="2300" b="1" dirty="0">
                <a:solidFill>
                  <a:srgbClr val="3333FF"/>
                </a:solidFill>
                <a:latin typeface="Comic Sans MS" pitchFamily="66" charset="0"/>
              </a:rPr>
              <a:t>оценку «4».</a:t>
            </a:r>
            <a:r>
              <a:rPr lang="ru-RU" sz="2300" b="1" dirty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ru-RU" sz="2300" b="1" dirty="0">
                <a:latin typeface="Comic Sans MS" pitchFamily="66" charset="0"/>
              </a:rPr>
              <a:t>Участники проигравшей команды получают</a:t>
            </a:r>
            <a:r>
              <a:rPr lang="ru-RU" sz="2300" b="1" dirty="0">
                <a:solidFill>
                  <a:schemeClr val="folHlink"/>
                </a:solidFill>
                <a:latin typeface="Comic Sans MS" pitchFamily="66" charset="0"/>
              </a:rPr>
              <a:t> </a:t>
            </a:r>
            <a:r>
              <a:rPr lang="ru-RU" sz="2300" b="1" dirty="0">
                <a:solidFill>
                  <a:srgbClr val="FF3300"/>
                </a:solidFill>
                <a:latin typeface="Comic Sans MS" pitchFamily="66" charset="0"/>
              </a:rPr>
              <a:t>оценку «3».</a:t>
            </a:r>
          </a:p>
        </p:txBody>
      </p:sp>
    </p:spTree>
    <p:extLst>
      <p:ext uri="{BB962C8B-B14F-4D97-AF65-F5344CB8AC3E}">
        <p14:creationId xmlns:p14="http://schemas.microsoft.com/office/powerpoint/2010/main" val="10784943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4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5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8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1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4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6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7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0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2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3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36" presetID="34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9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92</Words>
  <Application>Microsoft Office PowerPoint</Application>
  <PresentationFormat>Экран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Правило оценивания работы команд: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Правило оценивания работы команд:</dc:title>
  <cp:lastModifiedBy>...</cp:lastModifiedBy>
  <cp:revision>2</cp:revision>
  <dcterms:modified xsi:type="dcterms:W3CDTF">2014-12-11T07:10:33Z</dcterms:modified>
</cp:coreProperties>
</file>