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7.jpg" ContentType="image/jpeg"/>
  <Override PartName="/ppt/media/image8.jpg" ContentType="image/jpeg"/>
  <Override PartName="/ppt/media/image9.jpg" ContentType="image/jpeg"/>
  <Override PartName="/ppt/media/image10.jpg" ContentType="image/jpeg"/>
  <Override PartName="/ppt/media/image11.jpg" ContentType="image/jpeg"/>
  <Override PartName="/ppt/media/image22.jpg" ContentType="image/jpeg"/>
  <Override PartName="/ppt/media/image23.jpg" ContentType="image/jpeg"/>
  <Override PartName="/ppt/media/image24.jpg" ContentType="image/jpeg"/>
  <Override PartName="/ppt/media/image25.jpg" ContentType="image/jpeg"/>
  <Override PartName="/ppt/media/image26.jpg" ContentType="image/jpeg"/>
  <Override PartName="/ppt/media/image27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4" r:id="rId3"/>
    <p:sldId id="275" r:id="rId4"/>
    <p:sldId id="273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76" r:id="rId13"/>
    <p:sldId id="265" r:id="rId14"/>
    <p:sldId id="266" r:id="rId15"/>
    <p:sldId id="278" r:id="rId16"/>
    <p:sldId id="264" r:id="rId17"/>
    <p:sldId id="277" r:id="rId18"/>
    <p:sldId id="268" r:id="rId19"/>
    <p:sldId id="269" r:id="rId20"/>
    <p:sldId id="267" r:id="rId21"/>
    <p:sldId id="270" r:id="rId22"/>
    <p:sldId id="271" r:id="rId23"/>
    <p:sldId id="27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1899-DDF0-4647-B023-AC996D1954EC}" type="datetimeFigureOut">
              <a:rPr lang="ru-RU" smtClean="0"/>
              <a:t>04.10.2014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D148-6604-4BE5-961F-3607B2C47EE4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1899-DDF0-4647-B023-AC996D1954EC}" type="datetimeFigureOut">
              <a:rPr lang="ru-RU" smtClean="0"/>
              <a:t>04.10.2014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D148-6604-4BE5-961F-3607B2C47E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1899-DDF0-4647-B023-AC996D1954EC}" type="datetimeFigureOut">
              <a:rPr lang="ru-RU" smtClean="0"/>
              <a:t>04.10.2014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D148-6604-4BE5-961F-3607B2C47E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1899-DDF0-4647-B023-AC996D1954EC}" type="datetimeFigureOut">
              <a:rPr lang="ru-RU" smtClean="0"/>
              <a:t>04.10.2014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D148-6604-4BE5-961F-3607B2C47E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1899-DDF0-4647-B023-AC996D1954EC}" type="datetimeFigureOut">
              <a:rPr lang="ru-RU" smtClean="0"/>
              <a:t>04.10.2014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D148-6604-4BE5-961F-3607B2C47EE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1899-DDF0-4647-B023-AC996D1954EC}" type="datetimeFigureOut">
              <a:rPr lang="ru-RU" smtClean="0"/>
              <a:t>04.10.2014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D148-6604-4BE5-961F-3607B2C47E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1899-DDF0-4647-B023-AC996D1954EC}" type="datetimeFigureOut">
              <a:rPr lang="ru-RU" smtClean="0"/>
              <a:t>04.10.2014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D148-6604-4BE5-961F-3607B2C47E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1899-DDF0-4647-B023-AC996D1954EC}" type="datetimeFigureOut">
              <a:rPr lang="ru-RU" smtClean="0"/>
              <a:t>04.10.2014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D148-6604-4BE5-961F-3607B2C47E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1899-DDF0-4647-B023-AC996D1954EC}" type="datetimeFigureOut">
              <a:rPr lang="ru-RU" smtClean="0"/>
              <a:t>04.10.2014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D148-6604-4BE5-961F-3607B2C47E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1899-DDF0-4647-B023-AC996D1954EC}" type="datetimeFigureOut">
              <a:rPr lang="ru-RU" smtClean="0"/>
              <a:t>04.10.2014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D148-6604-4BE5-961F-3607B2C47EE4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1899-DDF0-4647-B023-AC996D1954EC}" type="datetimeFigureOut">
              <a:rPr lang="ru-RU" smtClean="0"/>
              <a:t>04.10.2014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D148-6604-4BE5-961F-3607B2C47EE4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6D81899-DDF0-4647-B023-AC996D1954EC}" type="datetimeFigureOut">
              <a:rPr lang="ru-RU" smtClean="0"/>
              <a:t>04.10.2014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57FD148-6604-4BE5-961F-3607B2C47EE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gif"/><Relationship Id="rId7" Type="http://schemas.openxmlformats.org/officeDocument/2006/relationships/image" Target="../media/image17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1.jpg"/><Relationship Id="rId7" Type="http://schemas.openxmlformats.org/officeDocument/2006/relationships/image" Target="../media/image27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Where are from?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countries </a:t>
            </a:r>
            <a:r>
              <a:rPr lang="en-US" dirty="0"/>
              <a:t>do you know? What is the name of our</a:t>
            </a:r>
          </a:p>
          <a:p>
            <a:r>
              <a:rPr lang="en-US" dirty="0"/>
              <a:t>country?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066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Where is he from?</a:t>
            </a:r>
            <a:endParaRPr lang="ru-RU" sz="6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85508"/>
            <a:ext cx="7241540" cy="4525963"/>
          </a:xfrm>
        </p:spPr>
      </p:pic>
      <p:sp>
        <p:nvSpPr>
          <p:cNvPr id="5" name="Прямоугольник 4"/>
          <p:cNvSpPr/>
          <p:nvPr/>
        </p:nvSpPr>
        <p:spPr>
          <a:xfrm>
            <a:off x="2627784" y="5911289"/>
            <a:ext cx="47525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H</a:t>
            </a:r>
            <a:r>
              <a:rPr lang="en-US" sz="4000" dirty="0" smtClean="0"/>
              <a:t>e is from from USA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87543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Who is it ?</a:t>
            </a:r>
            <a:endParaRPr lang="ru-RU" sz="4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412776"/>
            <a:ext cx="3763352" cy="4904368"/>
          </a:xfrm>
        </p:spPr>
      </p:pic>
      <p:sp>
        <p:nvSpPr>
          <p:cNvPr id="5" name="Прямоугольник 4"/>
          <p:cNvSpPr/>
          <p:nvPr/>
        </p:nvSpPr>
        <p:spPr>
          <a:xfrm>
            <a:off x="6444208" y="3233404"/>
            <a:ext cx="24561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Jude Law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56523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Where is he from ?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 He is from Great Britain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061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Who is he ?</a:t>
            </a:r>
            <a:endParaRPr lang="ru-RU" sz="6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24565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Where is he from ?</a:t>
            </a:r>
            <a:endParaRPr lang="ru-RU" sz="4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56792"/>
            <a:ext cx="6384316" cy="4248472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9600" y="55892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/>
              <a:t>H</a:t>
            </a:r>
            <a:r>
              <a:rPr lang="en-US" sz="4400" dirty="0" smtClean="0"/>
              <a:t>e from is</a:t>
            </a:r>
            <a:r>
              <a:rPr lang="en-US" sz="4400" dirty="0"/>
              <a:t> J</a:t>
            </a:r>
            <a:r>
              <a:rPr lang="en-US" sz="4400" dirty="0" smtClean="0"/>
              <a:t>apan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34541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3648"/>
            <a:ext cx="2664296" cy="1884872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73359"/>
            <a:ext cx="2808312" cy="198675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515" y="273359"/>
            <a:ext cx="2684260" cy="189899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07" y="2302982"/>
            <a:ext cx="2897641" cy="20499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729" y="2356987"/>
            <a:ext cx="2744966" cy="194194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271666"/>
            <a:ext cx="2915816" cy="206281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707" y="4437112"/>
            <a:ext cx="2843808" cy="201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56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Where are </a:t>
            </a:r>
            <a:r>
              <a:rPr lang="en-US" sz="4400" dirty="0" smtClean="0"/>
              <a:t>you from </a:t>
            </a:r>
            <a:r>
              <a:rPr lang="en-US" sz="4400" dirty="0" smtClean="0"/>
              <a:t>?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I am from …</a:t>
            </a:r>
            <a:r>
              <a:rPr lang="en-US" sz="6600" dirty="0"/>
              <a:t> </a:t>
            </a:r>
            <a:endParaRPr lang="en-US" sz="6600" dirty="0" smtClean="0"/>
          </a:p>
          <a:p>
            <a:r>
              <a:rPr lang="en-US" sz="6600" dirty="0" smtClean="0"/>
              <a:t>I can speak English, but I can’t speak Russian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136789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155" y="3447204"/>
            <a:ext cx="4876970" cy="2438485"/>
          </a:xfrm>
        </p:spPr>
      </p:pic>
      <p:pic>
        <p:nvPicPr>
          <p:cNvPr id="1026" name="Picture 2" descr="I:\RussiaSakha2007-0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680" y="228937"/>
            <a:ext cx="521855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82101"/>
            <a:ext cx="3816424" cy="252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27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1" t="-12032" r="1001" b="12032"/>
          <a:stretch/>
        </p:blipFill>
        <p:spPr>
          <a:xfrm>
            <a:off x="251520" y="0"/>
            <a:ext cx="8459827" cy="6336704"/>
          </a:xfrm>
        </p:spPr>
      </p:pic>
    </p:spTree>
    <p:extLst>
      <p:ext uri="{BB962C8B-B14F-4D97-AF65-F5344CB8AC3E}">
        <p14:creationId xmlns:p14="http://schemas.microsoft.com/office/powerpoint/2010/main" val="199414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Have you got…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64" y="1303034"/>
            <a:ext cx="2309242" cy="139478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274" y="1484000"/>
            <a:ext cx="2664296" cy="17078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74" y="2786249"/>
            <a:ext cx="2857500" cy="21431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408" y="2996952"/>
            <a:ext cx="2143125" cy="21431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048757"/>
            <a:ext cx="2143125" cy="21431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195" y="3191882"/>
            <a:ext cx="3105150" cy="14763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443" y="4929374"/>
            <a:ext cx="1891559" cy="167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78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2696"/>
            <a:ext cx="8312603" cy="5328592"/>
          </a:xfrm>
        </p:spPr>
      </p:pic>
    </p:spTree>
    <p:extLst>
      <p:ext uri="{BB962C8B-B14F-4D97-AF65-F5344CB8AC3E}">
        <p14:creationId xmlns:p14="http://schemas.microsoft.com/office/powerpoint/2010/main" val="189833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Let’s play 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Draw a flag where is from Italian,</a:t>
            </a:r>
          </a:p>
          <a:p>
            <a:r>
              <a:rPr lang="en-US" sz="4000" dirty="0" smtClean="0"/>
              <a:t>English, Spanish, </a:t>
            </a:r>
            <a:r>
              <a:rPr lang="en-US" sz="4000" dirty="0" err="1" smtClean="0"/>
              <a:t>Japanesse</a:t>
            </a:r>
            <a:r>
              <a:rPr lang="en-US" sz="4000" dirty="0" smtClean="0"/>
              <a:t>, American    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71126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Paint the flag 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059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7200" dirty="0" err="1" smtClean="0"/>
              <a:t>Reflexion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/>
              <a:t>What the most do you like </a:t>
            </a:r>
            <a:r>
              <a:rPr lang="en-US" sz="6000"/>
              <a:t>i</a:t>
            </a:r>
            <a:r>
              <a:rPr lang="en-US" sz="6000" smtClean="0"/>
              <a:t>n this </a:t>
            </a:r>
            <a:r>
              <a:rPr lang="en-US" sz="6000" dirty="0" smtClean="0"/>
              <a:t>lesson ?</a:t>
            </a:r>
          </a:p>
          <a:p>
            <a:pPr marL="0" indent="0">
              <a:buNone/>
            </a:pPr>
            <a:r>
              <a:rPr lang="en-US" sz="6000" dirty="0" smtClean="0"/>
              <a:t>What can you do? </a:t>
            </a:r>
          </a:p>
          <a:p>
            <a:pPr marL="0" indent="0">
              <a:buNone/>
            </a:pP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96524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60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888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 we call people living in Russia?</a:t>
            </a:r>
            <a:br>
              <a:rPr lang="en-US" dirty="0"/>
            </a:br>
            <a:r>
              <a:rPr lang="en-US" dirty="0"/>
              <a:t>(Who) What nationality lives in Britain, </a:t>
            </a:r>
            <a:r>
              <a:rPr lang="en-US"/>
              <a:t>America</a:t>
            </a:r>
            <a:r>
              <a:rPr lang="en-US" smtClean="0"/>
              <a:t>, Australia</a:t>
            </a:r>
            <a:r>
              <a:rPr lang="en-US" dirty="0"/>
              <a:t>, New Zealand??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451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8232695" cy="5145435"/>
          </a:xfrm>
        </p:spPr>
      </p:pic>
    </p:spTree>
    <p:extLst>
      <p:ext uri="{BB962C8B-B14F-4D97-AF65-F5344CB8AC3E}">
        <p14:creationId xmlns:p14="http://schemas.microsoft.com/office/powerpoint/2010/main" val="253898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Do you know her? </a:t>
            </a:r>
            <a:endParaRPr lang="ru-RU" sz="5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22507"/>
            <a:ext cx="6667656" cy="4167285"/>
          </a:xfrm>
        </p:spPr>
      </p:pic>
      <p:sp>
        <p:nvSpPr>
          <p:cNvPr id="5" name="Прямоугольник 4"/>
          <p:cNvSpPr/>
          <p:nvPr/>
        </p:nvSpPr>
        <p:spPr>
          <a:xfrm>
            <a:off x="3203848" y="5689792"/>
            <a:ext cx="3312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/>
              <a:t>Avril</a:t>
            </a:r>
            <a:r>
              <a:rPr lang="en-US" sz="4000" dirty="0"/>
              <a:t> </a:t>
            </a:r>
            <a:r>
              <a:rPr lang="en-US" sz="4000" dirty="0" err="1"/>
              <a:t>Lavighne</a:t>
            </a:r>
            <a:r>
              <a:rPr lang="en-US" sz="4000" dirty="0"/>
              <a:t>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81309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Where is she from? </a:t>
            </a:r>
            <a:endParaRPr lang="ru-RU" sz="5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88840"/>
            <a:ext cx="5783575" cy="3395216"/>
          </a:xfr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95536" y="55172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/>
              <a:t>She  </a:t>
            </a:r>
            <a:r>
              <a:rPr lang="en-US" sz="5400" dirty="0"/>
              <a:t>is </a:t>
            </a:r>
            <a:r>
              <a:rPr lang="en-US" sz="5400" dirty="0" smtClean="0"/>
              <a:t>from </a:t>
            </a:r>
            <a:r>
              <a:rPr lang="en-US" sz="5400" dirty="0" smtClean="0"/>
              <a:t>Canada  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62764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Who is he ?</a:t>
            </a:r>
            <a:endParaRPr lang="ru-RU" sz="5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1720056"/>
            <a:ext cx="4286250" cy="4286250"/>
          </a:xfrm>
        </p:spPr>
      </p:pic>
    </p:spTree>
    <p:extLst>
      <p:ext uri="{BB962C8B-B14F-4D97-AF65-F5344CB8AC3E}">
        <p14:creationId xmlns:p14="http://schemas.microsoft.com/office/powerpoint/2010/main" val="224692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5661248"/>
            <a:ext cx="5544616" cy="83671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He is from France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08720"/>
            <a:ext cx="6791597" cy="4525963"/>
          </a:xfrm>
        </p:spPr>
      </p:pic>
      <p:sp>
        <p:nvSpPr>
          <p:cNvPr id="7" name="Прямоугольник 6"/>
          <p:cNvSpPr/>
          <p:nvPr/>
        </p:nvSpPr>
        <p:spPr>
          <a:xfrm>
            <a:off x="2051720" y="75480"/>
            <a:ext cx="46703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/>
              <a:t>Where is he from?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07287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Who is it ? </a:t>
            </a:r>
            <a:endParaRPr lang="ru-RU" sz="5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178" y="1600200"/>
            <a:ext cx="3903643" cy="4525963"/>
          </a:xfrm>
        </p:spPr>
      </p:pic>
      <p:sp>
        <p:nvSpPr>
          <p:cNvPr id="5" name="Прямоугольник 4"/>
          <p:cNvSpPr/>
          <p:nvPr/>
        </p:nvSpPr>
        <p:spPr>
          <a:xfrm>
            <a:off x="6876256" y="2636912"/>
            <a:ext cx="18722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B</a:t>
            </a:r>
            <a:r>
              <a:rPr lang="en-US" sz="4400" dirty="0" smtClean="0"/>
              <a:t>atman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159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228</TotalTime>
  <Words>160</Words>
  <Application>Microsoft Office PowerPoint</Application>
  <PresentationFormat>Экран (4:3)</PresentationFormat>
  <Paragraphs>33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Паркет</vt:lpstr>
      <vt:lpstr>Where are from?</vt:lpstr>
      <vt:lpstr>Презентация PowerPoint</vt:lpstr>
      <vt:lpstr>What do we call people living in Russia? (Who) What nationality lives in Britain, America, Australia, New Zealand?? </vt:lpstr>
      <vt:lpstr>Презентация PowerPoint</vt:lpstr>
      <vt:lpstr>Do you know her? </vt:lpstr>
      <vt:lpstr>Where is she from? </vt:lpstr>
      <vt:lpstr>Who is he ?</vt:lpstr>
      <vt:lpstr>He is from France </vt:lpstr>
      <vt:lpstr>Who is it ? </vt:lpstr>
      <vt:lpstr>Where is he from?</vt:lpstr>
      <vt:lpstr>Who is it ?</vt:lpstr>
      <vt:lpstr>Where is he from ?</vt:lpstr>
      <vt:lpstr>Who is he ?</vt:lpstr>
      <vt:lpstr>Where is he from ?</vt:lpstr>
      <vt:lpstr>Презентация PowerPoint</vt:lpstr>
      <vt:lpstr>Where are you from ?</vt:lpstr>
      <vt:lpstr>Презентация PowerPoint</vt:lpstr>
      <vt:lpstr>Презентация PowerPoint</vt:lpstr>
      <vt:lpstr>Have you got…</vt:lpstr>
      <vt:lpstr>Let’s play </vt:lpstr>
      <vt:lpstr>Paint the flag </vt:lpstr>
      <vt:lpstr>Reflexion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you travel ?</dc:title>
  <dc:creator>IROiPK</dc:creator>
  <cp:lastModifiedBy>IROiPK</cp:lastModifiedBy>
  <cp:revision>27</cp:revision>
  <dcterms:created xsi:type="dcterms:W3CDTF">2014-10-02T02:53:22Z</dcterms:created>
  <dcterms:modified xsi:type="dcterms:W3CDTF">2014-10-04T00:29:54Z</dcterms:modified>
</cp:coreProperties>
</file>