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57" r:id="rId3"/>
    <p:sldId id="271" r:id="rId4"/>
    <p:sldId id="267" r:id="rId5"/>
    <p:sldId id="273" r:id="rId6"/>
    <p:sldId id="265" r:id="rId7"/>
    <p:sldId id="274" r:id="rId8"/>
    <p:sldId id="275" r:id="rId9"/>
    <p:sldId id="266" r:id="rId10"/>
    <p:sldId id="272" r:id="rId11"/>
    <p:sldId id="276" r:id="rId12"/>
    <p:sldId id="264" r:id="rId13"/>
    <p:sldId id="263" r:id="rId14"/>
    <p:sldId id="277" r:id="rId15"/>
    <p:sldId id="262" r:id="rId16"/>
    <p:sldId id="278" r:id="rId17"/>
    <p:sldId id="268" r:id="rId18"/>
    <p:sldId id="269" r:id="rId19"/>
    <p:sldId id="261" r:id="rId20"/>
    <p:sldId id="260" r:id="rId21"/>
    <p:sldId id="280" r:id="rId22"/>
    <p:sldId id="279" r:id="rId23"/>
    <p:sldId id="270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801072" cy="45720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b="1" dirty="0" smtClean="0"/>
              <a:t>ЗАОЧНАЯ ЭКСКУРСИЯ ПО МОСКВЕ</a:t>
            </a:r>
          </a:p>
          <a:p>
            <a:pPr algn="ctr">
              <a:buNone/>
            </a:pPr>
            <a:r>
              <a:rPr lang="ru-RU" sz="5000" b="1" dirty="0" smtClean="0"/>
              <a:t>(Обобщающий урок по теме </a:t>
            </a:r>
          </a:p>
          <a:p>
            <a:pPr algn="ctr">
              <a:buNone/>
            </a:pPr>
            <a:r>
              <a:rPr lang="ru-RU" sz="5000" b="1" dirty="0" smtClean="0"/>
              <a:t>«Имя числительное»)</a:t>
            </a:r>
          </a:p>
          <a:p>
            <a:pPr>
              <a:buNone/>
            </a:pPr>
            <a:r>
              <a:rPr lang="ru-RU" sz="5000" b="1" dirty="0" smtClean="0"/>
              <a:t>                    6 класс</a:t>
            </a:r>
            <a:endParaRPr lang="ru-RU" sz="5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mariam\Рабочий стол\ВСЕ ДОКУМЕНТЫ\ТУНИЕВА\МОСКВА (презентация)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927" y="357166"/>
            <a:ext cx="9163927" cy="650083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501122" cy="557216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600" b="1" dirty="0" smtClean="0"/>
              <a:t>        Москва делится на 10 округов. В городе насчитывается более 3500 улиц, проспектов, переулков. На территории города 800 бульваров, 700 скверов, 84 парка.</a:t>
            </a:r>
          </a:p>
          <a:p>
            <a:pPr algn="just">
              <a:buNone/>
            </a:pPr>
            <a:r>
              <a:rPr lang="ru-RU" sz="3600" b="1" dirty="0" smtClean="0"/>
              <a:t>        Самый короткий московский бульвар - Сретенский (около 314 м), самый широкий – Страстной (около 123 м), самый длинный – Тверской (около 875 м).</a:t>
            </a:r>
            <a:endParaRPr lang="ru-RU" sz="3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5" name="Picture 9" descr="C:\Documents and Settings\mariam\Рабочий стол\ВСЕ ДОКУМЕНТЫ\ТУНИЕВА\МОСКВА (презентация)\2576518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95" y="642918"/>
            <a:ext cx="9132805" cy="517525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mariam\Рабочий стол\ВСЕ ДОКУМЕНТЫ\ТУНИЕВА\МОСКВА (презентация)\683887-Grandmother-Hungar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00108"/>
            <a:ext cx="5487673" cy="4899708"/>
          </a:xfrm>
          <a:prstGeom prst="rect">
            <a:avLst/>
          </a:prstGeom>
          <a:noFill/>
        </p:spPr>
      </p:pic>
      <p:pic>
        <p:nvPicPr>
          <p:cNvPr id="5123" name="Picture 3" descr="C:\Documents and Settings\mariam\Рабочий стол\ВСЕ ДОКУМЕНТЫ\ТУНИЕВА\МОСКВА (презентация)\56855362_1269369123_225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9403859" cy="607220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3891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000" b="1" dirty="0" smtClean="0"/>
              <a:t>          Москва – крупный населенный город России. В 1350 году в Москве проживало примерно 30 000 человек. К началу </a:t>
            </a:r>
            <a:r>
              <a:rPr lang="en-US" sz="3000" b="1" dirty="0" smtClean="0"/>
              <a:t>XV </a:t>
            </a:r>
            <a:r>
              <a:rPr lang="ru-RU" sz="3000" b="1" dirty="0" smtClean="0"/>
              <a:t>века население увеличилось примерно в 1,5 раза. На 1 января 2011 года население Москвы составило 11 551 930 человек. Средний рост москвича около 170 см, москвички – 158. Рост молодых людей выше, пожилых – ниже. </a:t>
            </a:r>
          </a:p>
          <a:p>
            <a:pPr algn="just">
              <a:buNone/>
            </a:pPr>
            <a:r>
              <a:rPr lang="ru-RU" sz="3000" b="1" dirty="0" smtClean="0"/>
              <a:t>          Москва – многонациональный город. Здесь проживает свыше 100 национальностей.</a:t>
            </a:r>
            <a:endParaRPr lang="ru-RU" sz="3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mariam\Рабочий стол\ВСЕ ДОКУМЕНТЫ\ТУНИЕВА\МОСКВА (презентация)\image_big_160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9465" y="285729"/>
            <a:ext cx="9213465" cy="657227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3891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4000" b="1" dirty="0" smtClean="0"/>
              <a:t>      Московский зоопарк был основан в 1864 году. На его территории проживает более </a:t>
            </a:r>
            <a:r>
              <a:rPr lang="ru-RU" sz="4000" b="1" dirty="0" smtClean="0"/>
              <a:t> 1 </a:t>
            </a:r>
            <a:r>
              <a:rPr lang="ru-RU" sz="4000" b="1" dirty="0" smtClean="0"/>
              <a:t>000 видов животных, что составляет более 6 000 особей. В зоопарке насчитывается 175 видов и 1386 экземпляров млекопитающих.</a:t>
            </a:r>
            <a:endParaRPr lang="ru-RU" sz="4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643578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/>
              <a:t>Гиена. 23-24 года.</a:t>
            </a:r>
          </a:p>
          <a:p>
            <a:pPr algn="ctr">
              <a:buNone/>
            </a:pPr>
            <a:endParaRPr lang="ru-RU" sz="4400" dirty="0"/>
          </a:p>
        </p:txBody>
      </p:sp>
      <p:pic>
        <p:nvPicPr>
          <p:cNvPr id="8194" name="Рисунок 1" descr="Описание: http://www.moscowzoo.ru/images/a55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733430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1500174"/>
            <a:ext cx="4071934" cy="5357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err="1" smtClean="0"/>
              <a:t>Сурикат</a:t>
            </a:r>
            <a:r>
              <a:rPr lang="ru-RU" sz="5400" b="1" dirty="0" smtClean="0"/>
              <a:t> из ЮАР. 2009 год. Четверо малышей. </a:t>
            </a:r>
            <a:endParaRPr lang="ru-RU" sz="5400" b="1" dirty="0"/>
          </a:p>
        </p:txBody>
      </p:sp>
      <p:pic>
        <p:nvPicPr>
          <p:cNvPr id="9219" name="Picture 3" descr="C:\Documents and Settings\mariam\Рабочий стол\ВСЕ ДОКУМЕНТЫ\ТУНИЕВА\МОСКВА (презентация)\surrikat1_155309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66668"/>
            <a:ext cx="4647428" cy="69246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929198"/>
            <a:ext cx="7500990" cy="21945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800" b="1" dirty="0" smtClean="0"/>
              <a:t>Слоны из Вьетнама, 1985 год. До 80-ти лет.</a:t>
            </a:r>
            <a:endParaRPr lang="ru-RU" sz="4800" b="1" dirty="0"/>
          </a:p>
        </p:txBody>
      </p:sp>
      <p:pic>
        <p:nvPicPr>
          <p:cNvPr id="10242" name="Рисунок 5" descr="Описание: 0_308b4_210415c2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6758749" cy="49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Documents and Settings\mariam\Рабочий стол\ВСЕ ДОКУМЕНТЫ\ТУНИЕВА\МОСКВА (презентация)\73d588f7f9cdd10e0eb8547b1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87634" y="7358090"/>
            <a:ext cx="14630400" cy="10972800"/>
          </a:xfrm>
          <a:prstGeom prst="rect">
            <a:avLst/>
          </a:prstGeom>
          <a:noFill/>
        </p:spPr>
      </p:pic>
      <p:pic>
        <p:nvPicPr>
          <p:cNvPr id="1028" name="Picture 4" descr="C:\Documents and Settings\mariam\Рабочий стол\ВСЕ ДОКУМЕНТЫ\ТУНИЕВА\МОСКВА (презентация)\73d588f7f9cdd10e0eb8547b18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63097"/>
            <a:ext cx="9361462" cy="702109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214950"/>
            <a:ext cx="8215338" cy="185738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sz="4800" b="1" dirty="0" smtClean="0"/>
              <a:t>Жираф Самсон, 1993 год.</a:t>
            </a:r>
          </a:p>
          <a:p>
            <a:pPr algn="ctr">
              <a:buNone/>
            </a:pPr>
            <a:r>
              <a:rPr lang="ru-RU" sz="4800" b="1" dirty="0" smtClean="0"/>
              <a:t>Символ зоопарка.</a:t>
            </a:r>
            <a:endParaRPr lang="ru-RU" sz="4800" b="1" dirty="0"/>
          </a:p>
        </p:txBody>
      </p:sp>
      <p:pic>
        <p:nvPicPr>
          <p:cNvPr id="11266" name="Picture 2" descr="samson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7000924" cy="50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mariam\Рабочий стол\ВСЕ ДОКУМЕНТЫ\ТУНИЕВА\МОСКВА (презентация)\rggu-virtualniy-tur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4492" cy="3214686"/>
          </a:xfrm>
          <a:prstGeom prst="rect">
            <a:avLst/>
          </a:prstGeom>
          <a:noFill/>
        </p:spPr>
      </p:pic>
      <p:pic>
        <p:nvPicPr>
          <p:cNvPr id="1028" name="Picture 4" descr="C:\Documents and Settings\mariam\Рабочий стол\ВСЕ ДОКУМЕНТЫ\ТУНИЕВА\МОСКВА (презентация)\69388398_mgu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244220"/>
            <a:ext cx="4857752" cy="3613779"/>
          </a:xfrm>
          <a:prstGeom prst="rect">
            <a:avLst/>
          </a:prstGeom>
          <a:noFill/>
        </p:spPr>
      </p:pic>
      <p:pic>
        <p:nvPicPr>
          <p:cNvPr id="1029" name="Picture 5" descr="C:\Documents and Settings\mariam\Рабочий стол\ВСЕ ДОКУМЕНТЫ\ТУНИЕВА\МОСКВА (презентация)\sovremennik_theat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14686"/>
            <a:ext cx="4667283" cy="3500462"/>
          </a:xfrm>
          <a:prstGeom prst="rect">
            <a:avLst/>
          </a:prstGeom>
          <a:noFill/>
        </p:spPr>
      </p:pic>
      <p:pic>
        <p:nvPicPr>
          <p:cNvPr id="1030" name="Picture 6" descr="C:\Documents and Settings\mariam\Рабочий стол\ВСЕ ДОКУМЕНТЫ\ТУНИЕВА\МОСКВА (презентация)\pushk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20157" y="0"/>
            <a:ext cx="4923844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729634" cy="46434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dirty="0" smtClean="0"/>
              <a:t>         </a:t>
            </a:r>
            <a:r>
              <a:rPr lang="ru-RU" sz="4000" b="1" dirty="0" smtClean="0"/>
              <a:t>Москва – научный центр России. В Москве насчитывается свыше 250 ВУЗов, в том числе МГУ им. Ломоносова, Московская государственная консерватория им. Чайковского; более 100 музеев, свыше 140 профессиональных театров.</a:t>
            </a:r>
            <a:endParaRPr lang="ru-RU" sz="4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mariam\Рабочий стол\ВСЕ ДОКУМЕНТЫ\ТУНИЕВА\МОСКВА (презентация)\ime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41" y="214290"/>
            <a:ext cx="9169441" cy="64293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/>
              <a:t> </a:t>
            </a:r>
            <a:r>
              <a:rPr lang="ru-RU" sz="4400" b="1" i="1" dirty="0" smtClean="0"/>
              <a:t>СПАСИБО ЗА ВНИМАНИЕ</a:t>
            </a:r>
            <a:r>
              <a:rPr lang="ru-RU" sz="4400" b="1" dirty="0" smtClean="0"/>
              <a:t>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64371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3800" b="1" dirty="0" smtClean="0"/>
              <a:t>        Москва – столица Российской Федерации, административный, исторический и культурный центр страны.  </a:t>
            </a:r>
          </a:p>
          <a:p>
            <a:pPr algn="just">
              <a:buNone/>
            </a:pPr>
            <a:r>
              <a:rPr lang="ru-RU" sz="3800" b="1" dirty="0" smtClean="0"/>
              <a:t>         Девятое столетие стоит она на русской земле на 7 холмах. Первое упоминание о городе относится к 1147 году. Москва расположена в европейской части России на Москве-реке. </a:t>
            </a:r>
          </a:p>
          <a:p>
            <a:pPr algn="just">
              <a:buNone/>
            </a:pPr>
            <a:r>
              <a:rPr lang="ru-RU" sz="3800" b="1" dirty="0" smtClean="0"/>
              <a:t>         Площадь столицы свыше 1 тысячи км</a:t>
            </a:r>
            <a:r>
              <a:rPr lang="ru-RU" sz="3800" b="1" baseline="30000" dirty="0" smtClean="0"/>
              <a:t>2</a:t>
            </a:r>
            <a:r>
              <a:rPr lang="ru-RU" sz="3800" b="1" dirty="0" smtClean="0"/>
              <a:t>. Символом столицы стал Кремль, территория которого защищена 20 башнями.</a:t>
            </a:r>
          </a:p>
          <a:p>
            <a:pPr algn="just"/>
            <a:endParaRPr lang="ru-RU" baseline="30000" dirty="0" smtClean="0"/>
          </a:p>
          <a:p>
            <a:pPr algn="just">
              <a:buNone/>
            </a:pPr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Documents and Settings\mariam\Рабочий стол\ВСЕ ДОКУМЕНТЫ\ТУНИЕВА\МОСКВА (презентация)\sk6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-34754"/>
            <a:ext cx="8429652" cy="68927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829676" cy="6000768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/>
              <a:t>            Москва-река берет свое начало на Смоленско-Московской возвышенности . Устье реки лежит на 58 м ниже уровня моря. </a:t>
            </a:r>
          </a:p>
          <a:p>
            <a:pPr>
              <a:buNone/>
            </a:pPr>
            <a:r>
              <a:rPr lang="ru-RU" sz="3600" b="1" dirty="0" smtClean="0"/>
              <a:t>            Москва-река принимает около 92 притоков. Общая протяженность реки более 473 км</a:t>
            </a:r>
            <a:r>
              <a:rPr lang="ru-RU" sz="3600" b="1" baseline="30000" dirty="0" smtClean="0"/>
              <a:t>2</a:t>
            </a:r>
            <a:r>
              <a:rPr lang="ru-RU" sz="3600" b="1" dirty="0" smtClean="0"/>
              <a:t>. К бассейну Москвы-реки примыкают 362 реки и около 550 ручьёв.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mariam\Рабочий стол\ВСЕ ДОКУМЕНТЫ\ТУНИЕВА\МОСКВА (презентация)\34203--15771933-m750x7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-78891"/>
            <a:ext cx="9001156" cy="693689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472518" cy="582455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600" b="1" dirty="0" smtClean="0"/>
              <a:t>         Первые электрические автобусы в России были построены в 1901 году на московском заводе «</a:t>
            </a:r>
            <a:r>
              <a:rPr lang="ru-RU" sz="3600" b="1" dirty="0" err="1" smtClean="0"/>
              <a:t>Дукс</a:t>
            </a:r>
            <a:r>
              <a:rPr lang="ru-RU" sz="3600" b="1" dirty="0" smtClean="0"/>
              <a:t>». Новые автобусы Москвы имели всего 10 мест и могли развивать скорость до 20 км/ч. Они имели запас хода 60 км. </a:t>
            </a:r>
          </a:p>
          <a:p>
            <a:pPr algn="just">
              <a:buNone/>
            </a:pPr>
            <a:r>
              <a:rPr lang="ru-RU" sz="3600" b="1" dirty="0" smtClean="0"/>
              <a:t>         В Москве автобусное движение впервые было открыто 13 августа 1908 года. </a:t>
            </a:r>
            <a:endParaRPr lang="ru-RU" sz="36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mariam\Рабочий стол\ВСЕ ДОКУМЕНТЫ\ТУНИЕВА\МОСКВА (презентация)\1006324_moscow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-64140"/>
            <a:ext cx="7572428" cy="692214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mariam\Рабочий стол\ВСЕ ДОКУМЕНТЫ\ТУНИЕВА\МОСКВА (презентация)\11.1tverska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308552" cy="6143644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353</TotalTime>
  <Words>427</Words>
  <Application>Microsoft Office PowerPoint</Application>
  <PresentationFormat>Экран (4:3)</PresentationFormat>
  <Paragraphs>24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туниева </cp:lastModifiedBy>
  <cp:revision>42</cp:revision>
  <dcterms:modified xsi:type="dcterms:W3CDTF">2012-02-13T14:09:15Z</dcterms:modified>
</cp:coreProperties>
</file>