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CCECE-474F-4841-A05A-F072738404B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D218-5D97-49D6-83DC-F2741EE96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D218-5D97-49D6-83DC-F2741EE962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D5B91D-1502-42C1-8D1A-AD92930C86C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DD6FBA-EF56-4682-95B8-642B43DF7E8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Р.Л. Стивенсон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«Остров сокровищ»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7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08720"/>
            <a:ext cx="6020847" cy="4356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«Испаньола»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5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6383582" cy="424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553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8053693" cy="313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Сундук мертвеца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7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smtClean="0"/>
              <a:t>читель </a:t>
            </a:r>
            <a:r>
              <a:rPr lang="ru-RU" dirty="0" smtClean="0"/>
              <a:t>русского языка и литературы МОУ Холбонской СОШ, Шилкинского района, Забайкальского края.</a:t>
            </a:r>
          </a:p>
          <a:p>
            <a:r>
              <a:rPr lang="ru-RU" dirty="0" smtClean="0"/>
              <a:t>Использованные ресурсы:</a:t>
            </a:r>
          </a:p>
          <a:p>
            <a:r>
              <a:rPr lang="en-US" dirty="0"/>
              <a:t>https://www.google.ru/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Презентацию составила Калиничева Елена Александровна,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03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675170" cy="5076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Пиратской корабль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7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6480000" cy="486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Пиратский корабль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5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6469442" cy="403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На абор</a:t>
            </a:r>
            <a:r>
              <a:rPr lang="ru-RU" dirty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аж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5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7971627" cy="331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  Чёрная борода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5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6750000" cy="450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Весёлый </a:t>
            </a:r>
            <a:r>
              <a:rPr lang="ru-RU" dirty="0"/>
              <a:t>Р</a:t>
            </a:r>
            <a:r>
              <a:rPr lang="ru-RU" dirty="0" smtClean="0"/>
              <a:t>оджер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94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4745498" cy="554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                                      Капитан Кидд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1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6496000" cy="4176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Сокровища спрятать понадёжней!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2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20688"/>
            <a:ext cx="4237512" cy="5436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Пират Робертс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43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67</Words>
  <Application>Microsoft Office PowerPoint</Application>
  <PresentationFormat>Экран (4:3)</PresentationFormat>
  <Paragraphs>17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«Остров сокровищ»</vt:lpstr>
      <vt:lpstr>                 Пиратской корабль</vt:lpstr>
      <vt:lpstr>Пиратский корабль</vt:lpstr>
      <vt:lpstr>                 На абордаж!</vt:lpstr>
      <vt:lpstr>                   Чёрная борода</vt:lpstr>
      <vt:lpstr>          Весёлый Роджер</vt:lpstr>
      <vt:lpstr>                                       Капитан Кидд</vt:lpstr>
      <vt:lpstr>Сокровища спрятать понадёжней!</vt:lpstr>
      <vt:lpstr>Пират Робертс</vt:lpstr>
      <vt:lpstr>                    «Испаньола»</vt:lpstr>
      <vt:lpstr>Презентация PowerPoint</vt:lpstr>
      <vt:lpstr>                Сундук мертвеца</vt:lpstr>
      <vt:lpstr>Презентацию составила Калиничева Елена Александровна,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«Остров сокровищ»</dc:title>
  <dc:creator>Елена</dc:creator>
  <cp:lastModifiedBy>Елена</cp:lastModifiedBy>
  <cp:revision>4</cp:revision>
  <dcterms:created xsi:type="dcterms:W3CDTF">2014-12-09T05:35:24Z</dcterms:created>
  <dcterms:modified xsi:type="dcterms:W3CDTF">2014-12-09T06:48:42Z</dcterms:modified>
</cp:coreProperties>
</file>