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омп" initials="к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A1C21-7A95-4D28-81BC-AA68E0179498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FB61D-3FA8-4D47-8818-7897C938B5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829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FB61D-3FA8-4D47-8818-7897C938B56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5C2-2969-4880-917A-F6B1819D4CF1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37FC-07B6-497A-A200-0EF0BB7B6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5C2-2969-4880-917A-F6B1819D4CF1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37FC-07B6-497A-A200-0EF0BB7B6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5C2-2969-4880-917A-F6B1819D4CF1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37FC-07B6-497A-A200-0EF0BB7B6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5C2-2969-4880-917A-F6B1819D4CF1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37FC-07B6-497A-A200-0EF0BB7B6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5C2-2969-4880-917A-F6B1819D4CF1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37FC-07B6-497A-A200-0EF0BB7B6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5C2-2969-4880-917A-F6B1819D4CF1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37FC-07B6-497A-A200-0EF0BB7B6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5C2-2969-4880-917A-F6B1819D4CF1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37FC-07B6-497A-A200-0EF0BB7B6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5C2-2969-4880-917A-F6B1819D4CF1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37FC-07B6-497A-A200-0EF0BB7B6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5C2-2969-4880-917A-F6B1819D4CF1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37FC-07B6-497A-A200-0EF0BB7B6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5C2-2969-4880-917A-F6B1819D4CF1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37FC-07B6-497A-A200-0EF0BB7B6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5C2-2969-4880-917A-F6B1819D4CF1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37FC-07B6-497A-A200-0EF0BB7B6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E5C2-2969-4880-917A-F6B1819D4CF1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737FC-07B6-497A-A200-0EF0BB7B6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836712"/>
            <a:ext cx="78653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B050"/>
                </a:solidFill>
              </a:rPr>
              <a:t>Презентация проекта на тему:</a:t>
            </a:r>
          </a:p>
          <a:p>
            <a:pPr algn="ctr"/>
            <a:r>
              <a:rPr lang="ru-RU" sz="3600" dirty="0" smtClean="0">
                <a:solidFill>
                  <a:srgbClr val="00B050"/>
                </a:solidFill>
              </a:rPr>
              <a:t>    «Люблю березку русскую»</a:t>
            </a:r>
          </a:p>
          <a:p>
            <a:pPr algn="ctr"/>
            <a:r>
              <a:rPr lang="ru-RU" sz="3600" dirty="0" smtClean="0">
                <a:solidFill>
                  <a:srgbClr val="00B050"/>
                </a:solidFill>
              </a:rPr>
              <a:t>в подготовительной к школе группе.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9672" y="3356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" name="Рисунок 3" descr="i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3068960"/>
            <a:ext cx="2278333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403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260648"/>
            <a:ext cx="3707904" cy="2780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P10403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717032"/>
            <a:ext cx="3995936" cy="2996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P10403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3645024"/>
            <a:ext cx="3995936" cy="2996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P10403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188640"/>
            <a:ext cx="2952328" cy="22142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79512" y="2924944"/>
            <a:ext cx="4303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Лепка на тему: «Берёзка»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403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121950" y="1358770"/>
            <a:ext cx="5328592" cy="3996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P10404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7063" y="2461329"/>
            <a:ext cx="4355976" cy="3266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611560" y="476672"/>
            <a:ext cx="37338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Берёзки на участке</a:t>
            </a:r>
          </a:p>
          <a:p>
            <a:r>
              <a:rPr lang="ru-RU" sz="3200" dirty="0" smtClean="0">
                <a:solidFill>
                  <a:srgbClr val="7030A0"/>
                </a:solidFill>
              </a:rPr>
              <a:t>детского сада.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404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48513" y="3513009"/>
            <a:ext cx="3552394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P10404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260648"/>
            <a:ext cx="2322258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P10404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3645024"/>
            <a:ext cx="3888432" cy="2916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P10404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476672"/>
            <a:ext cx="2808312" cy="21062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19872" y="1196752"/>
            <a:ext cx="29465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Ты берёзка силы дай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И здоровья пожелай.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Бодростью нас заряди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Всем хорошим награди.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403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645024"/>
            <a:ext cx="4067944" cy="3050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P10404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60648"/>
            <a:ext cx="3995936" cy="2996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P10404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645024"/>
            <a:ext cx="3731907" cy="27989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95536" y="764704"/>
            <a:ext cx="391280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Мы вокруг берёзки</a:t>
            </a:r>
          </a:p>
          <a:p>
            <a:r>
              <a:rPr lang="ru-RU" sz="3200" dirty="0" smtClean="0">
                <a:solidFill>
                  <a:srgbClr val="00B050"/>
                </a:solidFill>
              </a:rPr>
              <a:t>Хоровод ведем.</a:t>
            </a:r>
          </a:p>
          <a:p>
            <a:r>
              <a:rPr lang="ru-RU" sz="3200" dirty="0" smtClean="0">
                <a:solidFill>
                  <a:srgbClr val="00B050"/>
                </a:solidFill>
              </a:rPr>
              <a:t>Ей стихи расскажем</a:t>
            </a:r>
          </a:p>
          <a:p>
            <a:r>
              <a:rPr lang="ru-RU" sz="3200" dirty="0" smtClean="0">
                <a:solidFill>
                  <a:srgbClr val="00B050"/>
                </a:solidFill>
              </a:rPr>
              <a:t>Песенки споём!</a:t>
            </a:r>
            <a:endParaRPr lang="ru-RU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404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49396" y="3009836"/>
            <a:ext cx="4135515" cy="3101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P10404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404664"/>
            <a:ext cx="3648405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P10404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3501008"/>
            <a:ext cx="4032448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95536" y="404664"/>
            <a:ext cx="406181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Ах, берёзку мы посадим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И водичкою польём.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Ты расти берёзка наша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      День за днём!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64704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Тип проекта: познавательно-исследовательский</a:t>
            </a:r>
            <a:r>
              <a:rPr lang="ru-RU" dirty="0" smtClean="0"/>
              <a:t>.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Продолжительность проекта: кратко - срочный (с 1.10.2013г. по 30.10.2013г.).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Предмет исследования: берёза.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По количеству участников:  групповой (подготовительная к школе группа)</a:t>
            </a:r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Березка белая, березка чистая,</a:t>
            </a:r>
          </a:p>
          <a:p>
            <a:r>
              <a:rPr lang="ru-RU" dirty="0" smtClean="0"/>
              <a:t>Всегда веселая, всегда лучистая.</a:t>
            </a:r>
          </a:p>
          <a:p>
            <a:r>
              <a:rPr lang="ru-RU" dirty="0" smtClean="0"/>
              <a:t>К теплу и свету ветвями тянется,</a:t>
            </a:r>
          </a:p>
          <a:p>
            <a:r>
              <a:rPr lang="ru-RU" dirty="0" smtClean="0"/>
              <a:t>Весне и лету все улыбается.</a:t>
            </a:r>
          </a:p>
          <a:p>
            <a:r>
              <a:rPr lang="ru-RU" dirty="0" smtClean="0"/>
              <a:t> Станислав </a:t>
            </a:r>
            <a:r>
              <a:rPr lang="ru-RU" dirty="0" err="1" smtClean="0"/>
              <a:t>Брандис</a:t>
            </a:r>
            <a:endParaRPr lang="ru-RU" dirty="0"/>
          </a:p>
        </p:txBody>
      </p:sp>
      <p:pic>
        <p:nvPicPr>
          <p:cNvPr id="4" name="Рисунок 3" descr="i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1988840"/>
            <a:ext cx="3096344" cy="2966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92696"/>
            <a:ext cx="910659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</a:rPr>
              <a:t>Проблема: </a:t>
            </a:r>
          </a:p>
          <a:p>
            <a:endParaRPr lang="ru-RU" sz="1600" dirty="0" smtClean="0">
              <a:solidFill>
                <a:srgbClr val="7030A0"/>
              </a:solidFill>
            </a:endParaRPr>
          </a:p>
          <a:p>
            <a:pPr marL="228600" indent="-228600">
              <a:buAutoNum type="arabicPeriod"/>
            </a:pPr>
            <a:r>
              <a:rPr lang="ru-RU" sz="1600" dirty="0" smtClean="0">
                <a:solidFill>
                  <a:srgbClr val="7030A0"/>
                </a:solidFill>
              </a:rPr>
              <a:t>Недостаточные знания о самом почитаемом дереве в России – берёзе, о ее оздоровительном, </a:t>
            </a:r>
          </a:p>
          <a:p>
            <a:pPr marL="228600" indent="-228600"/>
            <a:r>
              <a:rPr lang="ru-RU" sz="1600" dirty="0" smtClean="0">
                <a:solidFill>
                  <a:srgbClr val="7030A0"/>
                </a:solidFill>
              </a:rPr>
              <a:t>Хозяйственном и эстетическом значении в жизни человека.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2. Несоблюдение правил экологически грамотного поведения.</a:t>
            </a:r>
          </a:p>
          <a:p>
            <a:endParaRPr lang="ru-RU" sz="900" dirty="0" smtClean="0"/>
          </a:p>
          <a:p>
            <a:endParaRPr lang="ru-RU" sz="900" dirty="0" smtClean="0"/>
          </a:p>
          <a:p>
            <a:r>
              <a:rPr lang="ru-RU" sz="2000" dirty="0" smtClean="0">
                <a:solidFill>
                  <a:srgbClr val="FF0000"/>
                </a:solidFill>
              </a:rPr>
              <a:t>Цель проекта: 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Содействие формированию экологической культуры дошкольников через 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воспитание бережного отношения к природе.</a:t>
            </a:r>
          </a:p>
          <a:p>
            <a:endParaRPr lang="ru-RU" sz="900" dirty="0" smtClean="0"/>
          </a:p>
          <a:p>
            <a:endParaRPr lang="ru-RU" sz="900" dirty="0" smtClean="0"/>
          </a:p>
          <a:p>
            <a:r>
              <a:rPr lang="ru-RU" sz="1400" dirty="0" smtClean="0">
                <a:solidFill>
                  <a:srgbClr val="0070C0"/>
                </a:solidFill>
              </a:rPr>
              <a:t>Задачи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  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0070C0"/>
                </a:solidFill>
              </a:rPr>
              <a:t>Сформировать представления у детей о жизни берёзы, как живого существа, символ страны.</a:t>
            </a:r>
          </a:p>
          <a:p>
            <a:pPr marL="342900" indent="-342900">
              <a:buAutoNum type="arabicPeriod"/>
            </a:pPr>
            <a:endParaRPr lang="ru-RU" sz="1400" dirty="0" smtClean="0">
              <a:solidFill>
                <a:srgbClr val="0070C0"/>
              </a:solidFill>
            </a:endParaRPr>
          </a:p>
          <a:p>
            <a:r>
              <a:rPr lang="ru-RU" sz="1400" dirty="0" smtClean="0">
                <a:solidFill>
                  <a:srgbClr val="0070C0"/>
                </a:solidFill>
              </a:rPr>
              <a:t>2. Развивать у детей познавательный интерес, желание наблюдать, исследовать, получать новые знания.</a:t>
            </a:r>
          </a:p>
          <a:p>
            <a:endParaRPr lang="ru-RU" sz="1400" dirty="0" smtClean="0">
              <a:solidFill>
                <a:srgbClr val="0070C0"/>
              </a:solidFill>
            </a:endParaRPr>
          </a:p>
          <a:p>
            <a:r>
              <a:rPr lang="ru-RU" sz="1400" dirty="0" smtClean="0">
                <a:solidFill>
                  <a:srgbClr val="0070C0"/>
                </a:solidFill>
              </a:rPr>
              <a:t>3. Заложить основы экологической грамотности у детей через воспитание любви к природе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 и бережное отношение к ней.</a:t>
            </a:r>
            <a:endParaRPr lang="ru-RU" sz="1400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i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336" y="5013176"/>
            <a:ext cx="1076325" cy="14344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403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260648"/>
            <a:ext cx="4211960" cy="31589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P10403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12976"/>
            <a:ext cx="4716016" cy="3537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4932040" y="4437112"/>
            <a:ext cx="36809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Осенью дождливой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Плакали берёзки.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И вокруг роняли золотые слёзки.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196752"/>
            <a:ext cx="36990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Рассматривание и беседа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           о берёзе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403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404664"/>
            <a:ext cx="3731907" cy="27989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P10403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717032"/>
            <a:ext cx="3888432" cy="2916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P10403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645024"/>
            <a:ext cx="3995936" cy="2996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P104038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1124744"/>
            <a:ext cx="2736304" cy="20522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0" y="332656"/>
            <a:ext cx="5201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Рассматривание коры берёзки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403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332656"/>
            <a:ext cx="3635896" cy="27269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P10403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933056"/>
            <a:ext cx="3707904" cy="2780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P104036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3789040"/>
            <a:ext cx="3803915" cy="2852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P104036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1600" y="1052736"/>
            <a:ext cx="3384376" cy="2538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187624" y="260648"/>
            <a:ext cx="2245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Д/И «Детки с ветки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403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188640"/>
            <a:ext cx="3803915" cy="2852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P10403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3789040"/>
            <a:ext cx="3731906" cy="27989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P10403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645024"/>
            <a:ext cx="4091947" cy="3068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P104037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260648"/>
            <a:ext cx="3491880" cy="2618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131840" y="3140968"/>
            <a:ext cx="2681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>
                <a:solidFill>
                  <a:srgbClr val="C00000"/>
                </a:solidFill>
              </a:rPr>
              <a:t>П/Игра </a:t>
            </a:r>
            <a:r>
              <a:rPr lang="ru-RU" dirty="0" smtClean="0">
                <a:solidFill>
                  <a:srgbClr val="C00000"/>
                </a:solidFill>
              </a:rPr>
              <a:t>«Беги к берёзе»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403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332656"/>
            <a:ext cx="3690411" cy="4920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P10403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772816"/>
            <a:ext cx="3705876" cy="4941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 rot="21049167">
            <a:off x="1115616" y="404664"/>
            <a:ext cx="21870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Рисование на тему;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«Осенняя берёзка»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403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404664"/>
            <a:ext cx="4283968" cy="3212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P10403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 flipH="1">
            <a:off x="-306542" y="1466782"/>
            <a:ext cx="5040560" cy="3780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 rot="20798913">
            <a:off x="4932040" y="4509120"/>
            <a:ext cx="38619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Аппликация на тему: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«Осенний наряд берёзки»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290</Words>
  <Application>Microsoft Office PowerPoint</Application>
  <PresentationFormat>Экран (4:3)</PresentationFormat>
  <Paragraphs>62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</dc:creator>
  <cp:lastModifiedBy>Дет.Сад Светлячок</cp:lastModifiedBy>
  <cp:revision>36</cp:revision>
  <dcterms:created xsi:type="dcterms:W3CDTF">2013-10-29T11:47:55Z</dcterms:created>
  <dcterms:modified xsi:type="dcterms:W3CDTF">2015-01-16T14:09:37Z</dcterms:modified>
</cp:coreProperties>
</file>