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61" r:id="rId5"/>
    <p:sldId id="265" r:id="rId6"/>
    <p:sldId id="259" r:id="rId7"/>
    <p:sldId id="260" r:id="rId8"/>
    <p:sldId id="266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05B4-19DF-4B2A-81E8-DA173DE0DE1B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1868-8A8A-469E-BA16-93B5A54D0F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70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05B4-19DF-4B2A-81E8-DA173DE0DE1B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1868-8A8A-469E-BA16-93B5A54D0F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603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05B4-19DF-4B2A-81E8-DA173DE0DE1B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1868-8A8A-469E-BA16-93B5A54D0F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82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05B4-19DF-4B2A-81E8-DA173DE0DE1B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1868-8A8A-469E-BA16-93B5A54D0F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23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05B4-19DF-4B2A-81E8-DA173DE0DE1B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1868-8A8A-469E-BA16-93B5A54D0F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594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05B4-19DF-4B2A-81E8-DA173DE0DE1B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1868-8A8A-469E-BA16-93B5A54D0F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9844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05B4-19DF-4B2A-81E8-DA173DE0DE1B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1868-8A8A-469E-BA16-93B5A54D0F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011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05B4-19DF-4B2A-81E8-DA173DE0DE1B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1868-8A8A-469E-BA16-93B5A54D0F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012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05B4-19DF-4B2A-81E8-DA173DE0DE1B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1868-8A8A-469E-BA16-93B5A54D0F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13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05B4-19DF-4B2A-81E8-DA173DE0DE1B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1868-8A8A-469E-BA16-93B5A54D0F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391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05B4-19DF-4B2A-81E8-DA173DE0DE1B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1868-8A8A-469E-BA16-93B5A54D0F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48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605B4-19DF-4B2A-81E8-DA173DE0DE1B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71868-8A8A-469E-BA16-93B5A54D0F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752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hdphoto" Target="../media/hdphoto1.wdp"/><Relationship Id="rId7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6552" y="-891480"/>
            <a:ext cx="2664296" cy="3197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-891480"/>
            <a:ext cx="2664296" cy="31971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24744"/>
            <a:ext cx="8892332" cy="4613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-459432"/>
            <a:ext cx="2664296" cy="31971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-531440"/>
            <a:ext cx="2664296" cy="319715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3528" y="5661248"/>
            <a:ext cx="86196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ЗАЖИГАЕТ ОГНИ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204864"/>
            <a:ext cx="2664296" cy="31971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-459432"/>
            <a:ext cx="2664296" cy="31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941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140968"/>
            <a:ext cx="572641" cy="18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24311">
            <a:off x="5584296" y="1925889"/>
            <a:ext cx="952500" cy="904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3356992"/>
            <a:ext cx="1028700" cy="1581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3356992"/>
            <a:ext cx="1487098" cy="1224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284984"/>
            <a:ext cx="1031270" cy="1800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64308" flipH="1">
            <a:off x="2516736" y="1889870"/>
            <a:ext cx="120774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626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34983"/>
            <a:ext cx="8928992" cy="587433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9941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35696" y="188640"/>
            <a:ext cx="7099707" cy="527842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3528" y="548680"/>
            <a:ext cx="1289790" cy="208823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9512" y="3766026"/>
            <a:ext cx="3960440" cy="290585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2936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43608" y="116632"/>
            <a:ext cx="7950970" cy="5562012"/>
          </a:xfrm>
          <a:ln w="38100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466"/>
          <a:stretch/>
        </p:blipFill>
        <p:spPr>
          <a:xfrm>
            <a:off x="7092280" y="188640"/>
            <a:ext cx="1800200" cy="26322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9512" y="3593735"/>
            <a:ext cx="1800200" cy="314614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1055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087386"/>
            <a:ext cx="1440160" cy="19759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501008"/>
            <a:ext cx="1749545" cy="18771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996952"/>
            <a:ext cx="1224136" cy="16002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989563"/>
            <a:ext cx="3240360" cy="48363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266644">
            <a:off x="7493793" y="50048"/>
            <a:ext cx="1549930" cy="1718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8648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348880"/>
            <a:ext cx="4602088" cy="43311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4797293"/>
            <a:ext cx="2421789" cy="20279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-1"/>
            <a:ext cx="4860032" cy="48924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-171400"/>
            <a:ext cx="4032448" cy="36947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50017">
            <a:off x="1858834" y="5031137"/>
            <a:ext cx="4599583" cy="42143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03318">
            <a:off x="3089866" y="283895"/>
            <a:ext cx="6154375" cy="56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648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32656"/>
            <a:ext cx="8208912" cy="61926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04664"/>
            <a:ext cx="7992888" cy="599466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4391980" y="2168860"/>
            <a:ext cx="576064" cy="8136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2528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6552" y="-891480"/>
            <a:ext cx="2664296" cy="3197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-891480"/>
            <a:ext cx="2664296" cy="31971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60848"/>
            <a:ext cx="8892332" cy="4613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0"/>
            <a:ext cx="2664296" cy="31971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0"/>
            <a:ext cx="2664296" cy="31971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340768"/>
            <a:ext cx="2664296" cy="31971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-675456"/>
            <a:ext cx="2664296" cy="31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906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Дет.Сад Светлячок</dc:creator>
  <cp:lastModifiedBy>Tata</cp:lastModifiedBy>
  <cp:revision>18</cp:revision>
  <dcterms:created xsi:type="dcterms:W3CDTF">2014-11-05T19:25:43Z</dcterms:created>
  <dcterms:modified xsi:type="dcterms:W3CDTF">2015-02-22T22:23:08Z</dcterms:modified>
</cp:coreProperties>
</file>