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95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46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52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8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54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7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26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30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7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B0F2-0D68-4FED-92E3-B86BA7DAB14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26DF-22D6-44C8-8592-30D21AEA0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9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600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50" r="450"/>
          <a:stretch>
            <a:fillRect/>
          </a:stretch>
        </p:blipFill>
        <p:spPr>
          <a:xfrm>
            <a:off x="5237163" y="987425"/>
            <a:ext cx="6172200" cy="487362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«Я писал, чтобы сказать  моему поколению:</a:t>
            </a:r>
            <a:br>
              <a:rPr lang="ru-RU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ru-RU" sz="36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вы- обитатели одной планеты, пассажиры одного корабля»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55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Родители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337481"/>
            <a:ext cx="5157787" cy="655092"/>
          </a:xfrm>
        </p:spPr>
        <p:txBody>
          <a:bodyPr/>
          <a:lstStyle/>
          <a:p>
            <a:r>
              <a:rPr lang="ru-RU" dirty="0" smtClean="0"/>
              <a:t>Мать Мария де </a:t>
            </a:r>
            <a:r>
              <a:rPr lang="ru-RU" dirty="0" err="1" smtClean="0"/>
              <a:t>Фонколомб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14651" y="2142699"/>
            <a:ext cx="3821373" cy="404696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214651"/>
            <a:ext cx="5183188" cy="777922"/>
          </a:xfrm>
        </p:spPr>
        <p:txBody>
          <a:bodyPr/>
          <a:lstStyle/>
          <a:p>
            <a:r>
              <a:rPr lang="ru-RU" dirty="0" smtClean="0"/>
              <a:t>Отец Жан де Сент-Экзюпери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6782937" y="1992573"/>
            <a:ext cx="4107976" cy="45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Семья часто гостила в замке Ла </a:t>
            </a:r>
            <a:r>
              <a:rPr lang="ru-RU" b="1" dirty="0" err="1" smtClean="0"/>
              <a:t>Молль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имении бабушки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91918" y="1825625"/>
            <a:ext cx="7008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7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 ответе за судьбы человечества»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337481"/>
            <a:ext cx="5157787" cy="709683"/>
          </a:xfrm>
        </p:spPr>
        <p:txBody>
          <a:bodyPr/>
          <a:lstStyle/>
          <a:p>
            <a:r>
              <a:rPr lang="ru-RU" dirty="0" smtClean="0"/>
              <a:t>С другом </a:t>
            </a:r>
            <a:r>
              <a:rPr lang="ru-RU" dirty="0" err="1" smtClean="0"/>
              <a:t>Гийоме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9" y="2320119"/>
            <a:ext cx="5157786" cy="397149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337481"/>
            <a:ext cx="5183188" cy="586853"/>
          </a:xfrm>
        </p:spPr>
        <p:txBody>
          <a:bodyPr/>
          <a:lstStyle/>
          <a:p>
            <a:r>
              <a:rPr lang="ru-RU" dirty="0" smtClean="0"/>
              <a:t>Авария в пустыне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55642" y="2505075"/>
            <a:ext cx="4774371" cy="40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67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21" y="723332"/>
            <a:ext cx="3971499" cy="563901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164" y="723332"/>
            <a:ext cx="3715767" cy="546633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7885609" y="723332"/>
            <a:ext cx="3946999" cy="57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37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Последнее задание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095" y="1460311"/>
            <a:ext cx="8024883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1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Памятники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690687"/>
            <a:ext cx="4593609" cy="44862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5957" y="1690687"/>
            <a:ext cx="5909481" cy="4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846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42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Родители</vt:lpstr>
      <vt:lpstr>Семья часто гостила в замке Ла Молль, имении бабушки</vt:lpstr>
      <vt:lpstr>«В ответе за судьбы человечества»</vt:lpstr>
      <vt:lpstr>Слайд 5</vt:lpstr>
      <vt:lpstr>Последнее задание</vt:lpstr>
      <vt:lpstr>Памятники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Tata</cp:lastModifiedBy>
  <cp:revision>9</cp:revision>
  <dcterms:created xsi:type="dcterms:W3CDTF">2014-12-19T18:28:55Z</dcterms:created>
  <dcterms:modified xsi:type="dcterms:W3CDTF">2015-02-16T19:48:06Z</dcterms:modified>
</cp:coreProperties>
</file>