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8" r:id="rId3"/>
    <p:sldId id="266" r:id="rId4"/>
    <p:sldId id="263" r:id="rId5"/>
    <p:sldId id="257" r:id="rId6"/>
    <p:sldId id="267" r:id="rId7"/>
    <p:sldId id="261" r:id="rId8"/>
    <p:sldId id="260" r:id="rId9"/>
    <p:sldId id="264" r:id="rId10"/>
    <p:sldId id="265" r:id="rId11"/>
    <p:sldId id="259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66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CB01-AB70-454F-B3BC-6E334A31A96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6F1AE-98C5-4D89-983D-F3CB50FAB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6F1AE-98C5-4D89-983D-F3CB50FABE4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DB4039-ABDA-4BFC-8E93-1A79F75C9ADE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10A8A6-4B04-4DFD-B0B1-F7F5389117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49956668_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358114" cy="54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-der.ru/uploadedFiles/images/katalog/xod/rospis/ros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02428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4.bp.blogspot.com/-AROfeqqMtro/UoIOEZZQQqI/AAAAAAAAFDc/QaIcBxvwcJg/s1600/%D0%B3%D0%BE%D1%80%D0%BE%D0%B4%D0%B5%D1%86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636" y="642918"/>
            <a:ext cx="353236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424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426024"/>
            <a:ext cx="4357689" cy="34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3571868" y="285728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сюжеты с птицами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6287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409" y="1571612"/>
            <a:ext cx="4921591" cy="498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1.bp.blogspot.com/-9K9CXglaVzI/UoIODjWxIuI/AAAAAAAAFDU/kumFo3ufAkI/s1600/%D0%B3%D0%BE%D1%80%D0%BE%D0%B4%D0%B5%D1%8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00523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43306" y="428604"/>
            <a:ext cx="2645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сюжеты с конями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-der.ru/uploadedFiles/images/katalog/xod/rospis/ros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810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_%2016d73ada-f5da-45da-8467-3ef289f3e86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862650" cy="28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1263757733_1gorodez1e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2745">
            <a:off x="5410199" y="3488389"/>
            <a:ext cx="3429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untitled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603625"/>
            <a:ext cx="233203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00232" y="142852"/>
            <a:ext cx="621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изделия городецкого промысла в наши дни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http://m-der.ru/uploadedFiles/images/katalog/xod/rospis/ros8-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583430">
            <a:off x="373712" y="3300954"/>
            <a:ext cx="2167332" cy="347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vcy;&amp;tcy;&amp;ocy;&amp;rcy;&amp;iecy;&amp;ncy;&amp;icy;&amp;iecy; &amp;ucy;&amp;rcy;&amp;o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928802"/>
            <a:ext cx="3786182" cy="492919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500306"/>
            <a:ext cx="63579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на уроке я познакомился…»,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на уроке я научился…»,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на уроке я выполнил…»,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«Мне показалось важным...»,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понял, что…»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1142984"/>
            <a:ext cx="3138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Продолжите фразу: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icy;&amp;scy;&amp;ocy;&amp;vcy;&amp;acy;&amp;ncy;&amp;ncy;&amp;ycy;&amp;jcy; &amp;khcy;&amp;ucy;&amp;dcy;&amp;ocy;&amp;zhcy;&amp;iecy;&amp;scy;&amp;tcy;&amp;vcy;&amp;iecy;&amp;ncy;&amp;ncy;&amp;ycy;&amp;jcy; &amp;kcy;&amp;lcy;&amp;icy;&amp;pcy;&amp;acy;&amp;rcy;&amp;tcy;, &amp;ocy;&amp;tcy;&amp;rcy;&amp;icy;&amp;scy;&amp;ocy;&amp;vcy;&amp;kcy;&amp;icy; &amp;dcy;&amp;lcy;&amp;yacy; &amp;dcy;&amp;iecy;&amp;tcy;&amp;iecy;&amp;jcy; - &amp;Kcy;&amp;rcy;&amp;acy;&amp;scy;&amp;kcy;&amp;icy;, &amp;kcy;&amp;acy;&amp;rcy;&amp;acy;&amp;ncy;&amp;dcy;&amp;acy;&amp;shcy;&amp;icy;, &amp;kcy;&amp;icy;&amp;scy;&amp;tcy;&amp;i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&amp;ycy;, &amp;scy;&amp;vcy;&amp;acy;&amp;d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5715000" cy="4867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714356"/>
            <a:ext cx="63480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357158" y="4357694"/>
            <a:ext cx="8358246" cy="85725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28625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развивать умения составлять и выполнять орнаментальные композиции на основе городецкой росписи</a:t>
            </a:r>
            <a:r>
              <a:rPr lang="en-US" b="1" dirty="0" smtClean="0"/>
              <a:t>,</a:t>
            </a:r>
            <a:r>
              <a:rPr lang="ru-RU" b="1" dirty="0" smtClean="0"/>
              <a:t> формировать навыки работы в области художественной Городецкой росписи</a:t>
            </a:r>
            <a:endParaRPr lang="ru-RU" b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357158" y="3571876"/>
            <a:ext cx="8286808" cy="69894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357158" y="5286388"/>
            <a:ext cx="8358246" cy="134188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28638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воспитывать любовь к Родине, её истории и национальной культуре, приобщение к народным промыслам посредством собственного творчества, формирование интереса к народным художественным промыслам России, эстетического вкуса и аккуратности в работе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87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развивать творческую фантазию, воображение</a:t>
            </a:r>
            <a:r>
              <a:rPr lang="en-US" b="1" dirty="0" smtClean="0"/>
              <a:t>, </a:t>
            </a:r>
            <a:r>
              <a:rPr lang="ru-RU" b="1" dirty="0" smtClean="0"/>
              <a:t>познавательную активность и художественный вкус 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57158" y="2786058"/>
            <a:ext cx="8286808" cy="69894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78605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познакомиться с историей развития Городецкой росписи и произведений промысла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500042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3200" b="1" dirty="0" smtClean="0"/>
              <a:t>«Искусство Городца»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119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Цель - 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214554"/>
            <a:ext cx="1344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Задачи: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1071546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создать условия для усвоения учащимися знаний об истории развития Городецкой росписи и произведений промысла, формировать навыки работы в области художественной Городецкой росписи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500042"/>
            <a:ext cx="220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Тема урока: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12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-der.ru/uploadedFiles/images/katalog/xod/rospis/ros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071966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-der.ru/uploadedFiles/images/katalog/xod/rospis/ros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428628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592933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Донце прялки украшенное резьбой и инкрустацией</a:t>
            </a:r>
            <a:endParaRPr lang="ru-RU" dirty="0"/>
          </a:p>
        </p:txBody>
      </p:sp>
      <p:pic>
        <p:nvPicPr>
          <p:cNvPr id="5" name="Рисунок 4" descr="http://m-der.ru/uploadedFiles/images/katalog/xod/rospis/ros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357298"/>
            <a:ext cx="47148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50004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Типы украшений деревянных изделий: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107154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резьба и роспись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388" y="55007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шкатулка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42860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Сюжеты композиций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4382" y="1071546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57430"/>
            <a:ext cx="245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2858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http://cs2.livemaster.ru/foto/large/9cf7000533-podarki-k-prazdnikam-panno-na-stenu-n07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375603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485776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чаепитие</a:t>
            </a:r>
            <a:endParaRPr lang="ru-RU" sz="2000" b="1" dirty="0"/>
          </a:p>
        </p:txBody>
      </p:sp>
      <p:pic>
        <p:nvPicPr>
          <p:cNvPr id="8" name="Рисунок 7" descr="http://m-der.ru/uploadedFiles/images/katalog/xod/rospis/ros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00307"/>
            <a:ext cx="564357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57818" y="214311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гуляния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0.liveinternet.ru/images/attach/c/2/69/525/69525529_1295554895_38_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581409" cy="5840223"/>
          </a:xfrm>
          <a:prstGeom prst="rect">
            <a:avLst/>
          </a:prstGeom>
          <a:noFill/>
        </p:spPr>
      </p:pic>
      <p:pic>
        <p:nvPicPr>
          <p:cNvPr id="8198" name="Picture 6" descr="https://encrypted-tbn0.gstatic.com/images?q=tbn:ANd9GcQqRLHglr1r2ig8BWUIlKo_q7GHdgO7bWUXeMjOSvOwGBXBCUj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357586" cy="622023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57620" y="6000768"/>
            <a:ext cx="5286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военные в форме тех давних лет лихо маршируют и гарцуют на конях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nnmmm-2009.narod.ru/photo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270982" cy="4229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4744" y="5214950"/>
            <a:ext cx="936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охота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docs.exdat.com/data/355/354055/354055_html_593dd2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18"/>
            <a:ext cx="4572032" cy="5852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usobl.divo.ru/collection/hohlgor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419474"/>
            <a:ext cx="5943600" cy="3438526"/>
          </a:xfrm>
          <a:prstGeom prst="rect">
            <a:avLst/>
          </a:prstGeom>
          <a:noFill/>
        </p:spPr>
      </p:pic>
      <p:pic>
        <p:nvPicPr>
          <p:cNvPr id="4100" name="Picture 4" descr="http://artorbita.ru/tipy_rospisi/foto_gorodec/gorode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357818" cy="34932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1643050"/>
            <a:ext cx="2520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веселый праздник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Gcy;&amp;ocy;&amp;rcy;&amp;ocy;&amp;dcy;&amp;iecy;&amp;tscy;&amp;kcy;&amp;acy;&amp;yacy; &amp;rcy;&amp;ocy;&amp;scy;&amp;pcy;&amp;icy;&amp;scy;&amp;soft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71500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7/77/Gorodetskaya_rospis_01.jpg/1024px-Gorodetskaya_rospis_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93428"/>
            <a:ext cx="5940425" cy="376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300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несколько сюжетных линий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202</Words>
  <Application>Microsoft Office PowerPoint</Application>
  <PresentationFormat>Экран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2014-11-15T00:02:17Z</dcterms:created>
  <dcterms:modified xsi:type="dcterms:W3CDTF">2015-01-10T06:26:13Z</dcterms:modified>
</cp:coreProperties>
</file>