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4" r:id="rId6"/>
    <p:sldId id="267" r:id="rId7"/>
    <p:sldId id="268" r:id="rId8"/>
    <p:sldId id="265" r:id="rId9"/>
    <p:sldId id="272" r:id="rId10"/>
    <p:sldId id="269" r:id="rId11"/>
    <p:sldId id="270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ФГОС курсы 06.03.2013\урок\imgprevi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77739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Признаки царства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9888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1. Строение клетки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cl.rushkolnik.ru/tw_files2/urls_81/2097/d-2096909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25358"/>
            <a:ext cx="6048672" cy="36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 Строение тела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3. Способ питания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4. Способность к передвижению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D:\работа\фоны для презентаций\картинки для презентаций\для презентаций\Рисунок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3095228" cy="39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88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Царство Грибов</a:t>
            </a:r>
            <a:endParaRPr lang="ru-RU" sz="88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7" name="Picture 3" descr="K:\биология уроки\6 класс\грибы\Грибы лисичка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168775"/>
            <a:ext cx="2222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K:\биология уроки\6 класс\грибы\Грибы пеницилл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188913"/>
            <a:ext cx="20875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K:\биология уроки\6 класс\грибы\Грибы мукор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400" y="231775"/>
            <a:ext cx="18319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K:\биология уроки\6 класс\грибы\Грибы дрожжи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31775"/>
            <a:ext cx="30273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K:\биология уроки\6 класс\грибы\Грибы сморчок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8663" y="3789363"/>
            <a:ext cx="12906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K:\биология уроки\6 класс\грибы\Грибы рыжик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113213"/>
            <a:ext cx="20939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K:\биология уроки\6 класс\грибы\Несъедобные (ядовитые) виды грибов ложная лисичка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067175"/>
            <a:ext cx="1752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Особые признаки грибов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1.Плодовое  тело гриба называют грибницей</a:t>
            </a:r>
          </a:p>
          <a:p>
            <a:pPr algn="ctr"/>
            <a:r>
              <a:rPr lang="ru-RU" b="1" dirty="0" smtClean="0"/>
              <a:t>2.Грибница состоит из особых нитей – гифов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content-22.foto.mail.ru/bk/val_tur/_answers/i-97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1680658" cy="226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14.ucoz.ru/_ph/2/2/295302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3717032"/>
            <a:ext cx="2232248" cy="201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145154540-11-72&amp;n=21"/>
          <p:cNvPicPr/>
          <p:nvPr/>
        </p:nvPicPr>
        <p:blipFill>
          <a:blip r:embed="rId4" cstate="print"/>
          <a:srcRect r="28419"/>
          <a:stretch>
            <a:fillRect/>
          </a:stretch>
        </p:blipFill>
        <p:spPr bwMode="auto">
          <a:xfrm>
            <a:off x="3491880" y="3861048"/>
            <a:ext cx="2016224" cy="200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 такое гриб?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200" b="1" dirty="0" smtClean="0"/>
              <a:t>Грибы – одноклеточные и многоклеточные организмы, образуют особое царство живых организмов. Их тело представлено грибницей. Грибы являются гетеротрофами. Среди них есть паразиты, хищники, сапротрофы и полезные симбионты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Что за чудище такое? То поменьше, то большое</a:t>
            </a:r>
          </a:p>
          <a:p>
            <a:pPr algn="ctr"/>
            <a:r>
              <a:rPr lang="ru-RU" sz="2400" b="1" dirty="0" smtClean="0"/>
              <a:t>Можно встретить под березой, на пеньке, среди травы.</a:t>
            </a:r>
            <a:endParaRPr lang="ru-RU" sz="2400" b="1" dirty="0"/>
          </a:p>
        </p:txBody>
      </p:sp>
      <p:pic>
        <p:nvPicPr>
          <p:cNvPr id="5" name="Рисунок 4" descr="http://im1-tub-ru.yandex.net/i?id=55619102-1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Можно в баночке литровой, и на хлебе те дары</a:t>
            </a:r>
          </a:p>
          <a:p>
            <a:pPr algn="ctr"/>
            <a:r>
              <a:rPr lang="ru-RU" sz="2400" b="1" dirty="0" smtClean="0"/>
              <a:t>Могут паразитом быть – злаков урожай сгубить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http://www.isra.com/do/i/201208/1345358716.gif_bi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-samom-glavnom.tv/sites/default/files/img/plesen-na-hleb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62427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i/biologija/Griby/0032-045-Griby-parazity-Sporynja-purpurnaj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060848"/>
            <a:ext cx="20162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Могут портить древесину, поселившись на стволах</a:t>
            </a:r>
          </a:p>
          <a:p>
            <a:pPr algn="ctr"/>
            <a:r>
              <a:rPr lang="ru-RU" sz="2400" b="1" dirty="0" smtClean="0"/>
              <a:t>Могут в тесте размножаться, если тесто на дрожжах</a:t>
            </a:r>
            <a:endParaRPr lang="ru-RU" sz="2400" b="1" dirty="0"/>
          </a:p>
        </p:txBody>
      </p:sp>
      <p:pic>
        <p:nvPicPr>
          <p:cNvPr id="3" name="Рисунок 2" descr="http://files.school-collection.edu.ru/dlrstore/79e9e447-0a01-022a-014b-525ca3a2a9e3/%5BBIO6_08-54%5D_%5BPF_05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ontent.foto.mail.ru/mail/rimidalf/_answers/i-9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3024336" cy="29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Тема урока:?????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100" name="Picture 2" descr="D:\работа\фоны для презентаций\картинки для презентаций\для презентаций\Рисунок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19431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88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Царство Грибов</a:t>
            </a:r>
            <a:endParaRPr lang="ru-RU" sz="88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7" name="Picture 3" descr="K:\биология уроки\6 класс\грибы\Грибы лисичка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168775"/>
            <a:ext cx="2222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K:\биология уроки\6 класс\грибы\Грибы пеницилл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188913"/>
            <a:ext cx="20875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K:\биология уроки\6 класс\грибы\Грибы мукор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400" y="231775"/>
            <a:ext cx="18319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K:\биология уроки\6 класс\грибы\Грибы дрожжи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31775"/>
            <a:ext cx="30273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K:\биология уроки\6 класс\грибы\Грибы сморчок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8663" y="3789363"/>
            <a:ext cx="12906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K:\биология уроки\6 класс\грибы\Грибы рыжик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113213"/>
            <a:ext cx="20939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K:\биология уроки\6 класс\грибы\Несъедобные (ядовитые) виды грибов ложная лисичка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067175"/>
            <a:ext cx="1752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Проблема:????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Факт 1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4041775" cy="639762"/>
          </a:xfrm>
        </p:spPr>
        <p:txBody>
          <a:bodyPr/>
          <a:lstStyle/>
          <a:p>
            <a:pPr algn="ctr"/>
            <a:r>
              <a:rPr lang="ru-RU" sz="3200" dirty="0" smtClean="0"/>
              <a:t>Факт 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132856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Грибы могут расти в отсутствие света</a:t>
            </a:r>
            <a:r>
              <a:rPr lang="ru-RU" dirty="0" smtClean="0"/>
              <a:t>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204864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Грибы растут в течение всей жизни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293096"/>
            <a:ext cx="36004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Но не могут двигаться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4581128"/>
            <a:ext cx="388843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Питаются готовыми органическими веществами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36450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Факт 3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378904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Факт 4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11" grpId="0" animBg="1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Узнать, как устроено тело гриба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Выявить признаки, которые характерны для царства грибов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Определить как питаются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33375"/>
            <a:ext cx="82804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ПРАВИЛА РАБОТЫ В </a:t>
            </a:r>
            <a:r>
              <a:rPr lang="ru-RU" sz="2800" b="1" dirty="0" smtClean="0">
                <a:latin typeface="+mn-lt"/>
                <a:cs typeface="+mn-cs"/>
              </a:rPr>
              <a:t>ГРУППЕ</a:t>
            </a:r>
            <a:endParaRPr lang="ru-RU" sz="2800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Ответственный распределяет задания между членами группы или источники информации для более эффективной работы (не выполняйте каждый одну и ту же работу  - это не продуктивно!)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При обмене информации слушайте друг друга, поправляйте друг друга, но не критикуйте.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Ответственный следит за работой группы.</a:t>
            </a:r>
          </a:p>
        </p:txBody>
      </p:sp>
      <p:pic>
        <p:nvPicPr>
          <p:cNvPr id="10243" name="Picture 2" descr="D:\работа\фоны для презентаций\картинки для презентаций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530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D:\работа\фоны для презентаций\картинки для презентаций\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113" y="1889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194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Тема урока:?????</vt:lpstr>
      <vt:lpstr>Царство Грибов</vt:lpstr>
      <vt:lpstr>Проблема:????</vt:lpstr>
      <vt:lpstr>Задачи:</vt:lpstr>
      <vt:lpstr>Слайд 9</vt:lpstr>
      <vt:lpstr>Признаки царства</vt:lpstr>
      <vt:lpstr>2. Строение тела 3. Способ питания 4. Способность к передвижению </vt:lpstr>
      <vt:lpstr>Царство Грибов</vt:lpstr>
      <vt:lpstr>Особые признаки грибов </vt:lpstr>
      <vt:lpstr>Что  такое гриб?  Грибы – одноклеточные и многоклеточные организмы, образуют особое царство живых организмов. Их тело представлено грибницей. Грибы являются гетеротрофами. Среди них есть паразиты, хищники, сапротрофы и полезные симбионты.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альбина</cp:lastModifiedBy>
  <cp:revision>40</cp:revision>
  <dcterms:created xsi:type="dcterms:W3CDTF">2013-07-29T17:42:42Z</dcterms:created>
  <dcterms:modified xsi:type="dcterms:W3CDTF">2014-03-16T07:49:59Z</dcterms:modified>
</cp:coreProperties>
</file>