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05" r:id="rId3"/>
    <p:sldId id="306" r:id="rId4"/>
    <p:sldId id="280" r:id="rId5"/>
    <p:sldId id="308" r:id="rId6"/>
    <p:sldId id="278" r:id="rId7"/>
    <p:sldId id="283" r:id="rId8"/>
    <p:sldId id="284" r:id="rId9"/>
    <p:sldId id="286" r:id="rId10"/>
    <p:sldId id="312" r:id="rId11"/>
    <p:sldId id="288" r:id="rId12"/>
    <p:sldId id="260" r:id="rId13"/>
    <p:sldId id="289" r:id="rId14"/>
    <p:sldId id="310" r:id="rId15"/>
    <p:sldId id="31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302" r:id="rId29"/>
    <p:sldId id="301" r:id="rId30"/>
    <p:sldId id="295" r:id="rId31"/>
    <p:sldId id="294" r:id="rId32"/>
    <p:sldId id="296" r:id="rId33"/>
    <p:sldId id="297" r:id="rId34"/>
    <p:sldId id="299" r:id="rId35"/>
    <p:sldId id="29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CD8E-8067-41CA-923A-7E53DBB86A0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C434-9A75-4C2E-A9A9-86289072B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CD8E-8067-41CA-923A-7E53DBB86A0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C434-9A75-4C2E-A9A9-86289072B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CD8E-8067-41CA-923A-7E53DBB86A0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C434-9A75-4C2E-A9A9-86289072B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CD8E-8067-41CA-923A-7E53DBB86A0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C434-9A75-4C2E-A9A9-86289072B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CD8E-8067-41CA-923A-7E53DBB86A0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C434-9A75-4C2E-A9A9-86289072B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CD8E-8067-41CA-923A-7E53DBB86A0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C434-9A75-4C2E-A9A9-86289072B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CD8E-8067-41CA-923A-7E53DBB86A0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C434-9A75-4C2E-A9A9-86289072B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CD8E-8067-41CA-923A-7E53DBB86A0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C434-9A75-4C2E-A9A9-86289072B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CD8E-8067-41CA-923A-7E53DBB86A0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C434-9A75-4C2E-A9A9-86289072B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CD8E-8067-41CA-923A-7E53DBB86A0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C434-9A75-4C2E-A9A9-86289072B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CD8E-8067-41CA-923A-7E53DBB86A0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0C434-9A75-4C2E-A9A9-86289072B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9CD8E-8067-41CA-923A-7E53DBB86A0E}" type="datetimeFigureOut">
              <a:rPr lang="ru-RU" smtClean="0"/>
              <a:pPr/>
              <a:t>05.01.2015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0C434-9A75-4C2E-A9A9-86289072BD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076" y="2420888"/>
            <a:ext cx="911692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 </a:t>
            </a:r>
            <a:r>
              <a:rPr lang="ru-RU" sz="5400" b="1" i="1" cap="all" dirty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поисках волшебной </a:t>
            </a:r>
            <a:r>
              <a:rPr lang="ru-RU" sz="5400" b="1" i="1" cap="all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флейты</a:t>
            </a:r>
            <a:endParaRPr lang="ru-RU" sz="5400" b="1" i="1" cap="all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4177" y="1233005"/>
            <a:ext cx="728276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Олимпиада</a:t>
            </a:r>
          </a:p>
          <a:p>
            <a:pPr algn="ctr"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по сольфеджио и музыкальной литературе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9458" y="4797152"/>
            <a:ext cx="573687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музыкальный детектив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ользователь\Documents\лена\фоны\f_4524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943"/>
            <a:ext cx="9144000" cy="70539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44" y="2492896"/>
            <a:ext cx="8625136" cy="1143000"/>
          </a:xfrm>
        </p:spPr>
        <p:txBody>
          <a:bodyPr>
            <a:noAutofit/>
          </a:bodyPr>
          <a:lstStyle/>
          <a:p>
            <a:r>
              <a:rPr lang="ru-RU" sz="7200" b="1" i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Сольфеджирование</a:t>
            </a:r>
            <a:r>
              <a:rPr lang="ru-RU" sz="72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(чтение с листа)</a:t>
            </a:r>
            <a:endParaRPr lang="ru-RU" sz="7200" b="1" i="1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ocuments\лена\фоны\го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Вверх по волге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864" y="1988840"/>
            <a:ext cx="8229600" cy="335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документы для сертификации\сертификация Олимпиада все документы 1 экз\скан2 вверх по Волге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23660" r="4967" b="44639"/>
          <a:stretch/>
        </p:blipFill>
        <p:spPr bwMode="auto">
          <a:xfrm>
            <a:off x="467544" y="1916832"/>
            <a:ext cx="8280920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ocuments\лена\фоны\го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Ланды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8748464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ocuments\лена\фоны\го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не простые злодеи , а театрально- музыкальные. Если сможете правильно и выразительно прочитать </a:t>
            </a:r>
            <a:r>
              <a:rPr lang="ru-RU" sz="36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ритмодекламацию</a:t>
            </a:r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мы вам покажемся.</a:t>
            </a:r>
          </a:p>
          <a:p>
            <a:pPr marL="365760" indent="-365760">
              <a:defRPr/>
            </a:pPr>
            <a:endParaRPr lang="ru-RU" sz="36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  <a:defRPr/>
            </a:pPr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Музыкальные злодеи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к олимпиаде\затавкиолимпиада\pti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5388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n w="1270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Ритмодекламация </a:t>
            </a:r>
            <a:endParaRPr lang="ru-RU" sz="6000" b="1" i="1" dirty="0">
              <a:ln w="12700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ocuments\лена\фоны\мас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7112"/>
            <a:ext cx="9468544" cy="1143000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Перепутанное либретто</a:t>
            </a:r>
            <a:endParaRPr lang="ru-RU" sz="7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:\к олимпиаде\05eea2dbc03c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720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Призрак оперы</a:t>
            </a:r>
            <a:endParaRPr lang="ru-RU" sz="6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ocuments\лена\фоны\го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канон в честь гл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676456" cy="650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ocuments\лена\фоны\nastol.com.ua_4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396536" cy="11430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Музыкальные ассоциации </a:t>
            </a:r>
            <a:endParaRPr lang="ru-RU" sz="6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ocuments\лена\фоны\го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051720" y="144016"/>
            <a:ext cx="5056443" cy="65973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Пользователь\Documents\лена\музей муз инструм фото\pianino.png"/>
          <p:cNvPicPr>
            <a:picLocks noChangeAspect="1" noChangeArrowheads="1"/>
          </p:cNvPicPr>
          <p:nvPr/>
        </p:nvPicPr>
        <p:blipFill>
          <a:blip r:embed="rId2" cstate="print"/>
          <a:srcRect l="9529" r="70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7473008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Музыкальное 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5013176"/>
            <a:ext cx="8229600" cy="164564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приветствие      </a:t>
            </a:r>
          </a:p>
          <a:p>
            <a:pPr>
              <a:buNone/>
            </a:pPr>
            <a:r>
              <a:rPr lang="ru-RU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команд</a:t>
            </a:r>
            <a:endParaRPr lang="ru-RU" sz="66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ocuments\лена\фоны\го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691680" y="112544"/>
            <a:ext cx="6121177" cy="66288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Documents\лена\фоны\го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6024" y="156341"/>
            <a:ext cx="8748464" cy="66570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ocuments\лена\фоны\го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9512" y="260648"/>
            <a:ext cx="8820472" cy="637917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ocuments\лена\фоны\го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/>
          <a:srcRect l="20076" r="20075"/>
          <a:stretch>
            <a:fillRect/>
          </a:stretch>
        </p:blipFill>
        <p:spPr>
          <a:xfrm>
            <a:off x="1763688" y="126776"/>
            <a:ext cx="5393294" cy="654258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ocuments\лена\фоны\го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/>
          <a:srcRect l="1904" t="2405" r="1904" b="4049"/>
          <a:stretch>
            <a:fillRect/>
          </a:stretch>
        </p:blipFill>
        <p:spPr>
          <a:xfrm>
            <a:off x="251520" y="288032"/>
            <a:ext cx="8749095" cy="63813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ocuments\лена\фоны\го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7530" y="260648"/>
            <a:ext cx="8544950" cy="64087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Тема с вариаци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4" y="-55563"/>
            <a:ext cx="9217026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ocuments\лена\фоны\ко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31640" y="260648"/>
            <a:ext cx="6632575" cy="63093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ocuments\лена\25 марта\502056.jpg"/>
          <p:cNvPicPr>
            <a:picLocks noChangeAspect="1" noChangeArrowheads="1"/>
          </p:cNvPicPr>
          <p:nvPr/>
        </p:nvPicPr>
        <p:blipFill>
          <a:blip r:embed="rId2" cstate="print"/>
          <a:srcRect l="8373" r="31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9695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Концертный </a:t>
            </a:r>
            <a:br>
              <a:rPr lang="ru-RU" sz="7200" b="1" i="1" dirty="0" smtClean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номер</a:t>
            </a:r>
            <a:endParaRPr lang="ru-RU" sz="7200" b="1" i="1" dirty="0"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ocuments\лена\25 марта\original_mirror.jpg"/>
          <p:cNvPicPr>
            <a:picLocks noChangeAspect="1" noChangeArrowheads="1"/>
          </p:cNvPicPr>
          <p:nvPr/>
        </p:nvPicPr>
        <p:blipFill>
          <a:blip r:embed="rId2" cstate="print"/>
          <a:srcRect l="11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717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b="1" i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Концертный</a:t>
            </a:r>
            <a:r>
              <a:rPr lang="ru-RU" sz="6000" b="1" i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b="1" i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8000" b="1" i="1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номер</a:t>
            </a:r>
            <a:endParaRPr lang="ru-RU" sz="8000" b="1" i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13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Пора в дорогу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Тема с вариаци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4" y="-55563"/>
            <a:ext cx="9217026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ocuments\лена\фоны\го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Пастушья песн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31950"/>
            <a:ext cx="8388424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ocuments\лена\фоны\[gotowall.com]20120228_193455_5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259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2514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Слуховая эстафета</a:t>
            </a:r>
            <a:endParaRPr lang="ru-RU" sz="6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421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79816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Музыкальные злодеи</a:t>
            </a:r>
            <a:endParaRPr lang="ru-RU" sz="6000" b="1" i="1" dirty="0">
              <a:ln w="1270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813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8132" name="Picture 4" descr="C:\Documents and Settings\Николай\Мои документы\Downloads\flejta+4952691307.jpg флей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8438"/>
            <a:ext cx="9144000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5076056" y="2060848"/>
            <a:ext cx="3543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6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Мелодия для флейты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ocuments\лена\фоны\го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Отправляйтесь хоть на самолете… Все равно вам не видать волшебной флейты, если не сможете сложить правильно музыкальный 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маршрут-мелодию</a:t>
            </a:r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А мы постарались: разрезали ее на такты и всю перемешали. Вам ни за что не справиться!</a:t>
            </a:r>
          </a:p>
          <a:p>
            <a:pPr marL="0" indent="0">
              <a:buNone/>
              <a:defRPr/>
            </a:pPr>
            <a:endParaRPr lang="ru-RU" sz="36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Музыкальные злодеи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ocuments\лена\фоны\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436510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err="1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Пазл-диктант</a:t>
            </a:r>
            <a:endParaRPr lang="ru-RU" sz="6000" b="1" i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ocuments\лена\фоны\го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3" descr="фрагменты диктан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2028"/>
            <a:ext cx="8460432" cy="63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ользователь\Documents\лена\фоны\го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Диктант </a:t>
            </a:r>
            <a:endParaRPr lang="ru-RU" sz="6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229600" cy="82068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4992" y="2636912"/>
            <a:ext cx="8535480" cy="233851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552" y="5373216"/>
            <a:ext cx="9144000" cy="12570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000" b="1" i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Теоретический марафон</a:t>
            </a:r>
            <a:endParaRPr lang="ru-RU" sz="6000" b="1" i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к олимпиаде\затавкиолимпиада\ljudi-43ксилофон для1 к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088" y="17175"/>
            <a:ext cx="6876256" cy="55000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ocuments\лена\фоны\гол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вы и знаете теорию, да нот  не знаете, петь по нотам не </a:t>
            </a:r>
            <a:r>
              <a:rPr lang="ru-RU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умеете! </a:t>
            </a:r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так, не видать вам волшебной флейты.</a:t>
            </a:r>
          </a:p>
          <a:p>
            <a:pPr marL="365760" indent="-365760" algn="just">
              <a:defRPr/>
            </a:pPr>
            <a:endParaRPr lang="ru-RU" sz="36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  <a:defRPr/>
            </a:pPr>
            <a:r>
              <a:rPr lang="ru-RU" sz="3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Музыкальные злодеи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138</Words>
  <Application>Microsoft Office PowerPoint</Application>
  <PresentationFormat>Экран (4:3)</PresentationFormat>
  <Paragraphs>30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Музыкальное </vt:lpstr>
      <vt:lpstr>Пора в дорогу</vt:lpstr>
      <vt:lpstr>Презентация PowerPoint</vt:lpstr>
      <vt:lpstr>Пазл-диктант</vt:lpstr>
      <vt:lpstr>Презентация PowerPoint</vt:lpstr>
      <vt:lpstr>Диктант </vt:lpstr>
      <vt:lpstr>Презентация PowerPoint</vt:lpstr>
      <vt:lpstr>Презентация PowerPoint</vt:lpstr>
      <vt:lpstr>Сольфеджирование (чтение с листа)</vt:lpstr>
      <vt:lpstr>Презентация PowerPoint</vt:lpstr>
      <vt:lpstr>Презентация PowerPoint</vt:lpstr>
      <vt:lpstr>Презентация PowerPoint</vt:lpstr>
      <vt:lpstr>Ритмодекламация </vt:lpstr>
      <vt:lpstr>Перепутанное либретто</vt:lpstr>
      <vt:lpstr>Призрак оперы</vt:lpstr>
      <vt:lpstr>Презентация PowerPoint</vt:lpstr>
      <vt:lpstr>Музыкальные ассоциации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Концертный                         номер</vt:lpstr>
      <vt:lpstr>Концертный                                номер</vt:lpstr>
      <vt:lpstr>Презентация PowerPoint</vt:lpstr>
      <vt:lpstr>Презентация PowerPoint</vt:lpstr>
      <vt:lpstr>Слуховая эстафета</vt:lpstr>
      <vt:lpstr>Музыкальные злодеи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18</cp:revision>
  <dcterms:created xsi:type="dcterms:W3CDTF">2015-01-01T09:23:08Z</dcterms:created>
  <dcterms:modified xsi:type="dcterms:W3CDTF">2015-01-05T17:28:53Z</dcterms:modified>
</cp:coreProperties>
</file>