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8" r:id="rId4"/>
    <p:sldId id="260" r:id="rId5"/>
    <p:sldId id="262" r:id="rId6"/>
    <p:sldId id="263" r:id="rId7"/>
    <p:sldId id="261" r:id="rId8"/>
    <p:sldId id="273" r:id="rId9"/>
    <p:sldId id="265" r:id="rId10"/>
    <p:sldId id="266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дрей А" initials="А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35" d="100"/>
          <a:sy n="35" d="100"/>
        </p:scale>
        <p:origin x="-20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7T18:16:32.914" idx="1">
    <p:pos x="10" y="10"/>
    <p:text/>
  </p:cm>
  <p:cm authorId="0" dt="2014-12-07T18:16:34.477" idx="2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7F67-F4E7-4C0F-A82F-8D1CBE4031D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034D-D99E-47F0-925A-2CD7F7EE5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62A5-8E1A-46E6-9665-7AABA049318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1416-4CEF-4940-B315-63CA297A1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A1416-4CEF-4940-B315-63CA297A16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72D14E-E7E7-4B3A-9874-4CEA49AAE0C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5136CB-4F99-48BE-925F-0F93C5802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64905"/>
            <a:ext cx="8458200" cy="27363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Окружающий мир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 класс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Автор. Моисеева Галина Валентиновна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учитель  начальных классов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ГБОУ СОШ №56   им.академика  В.А. </a:t>
            </a:r>
            <a:r>
              <a:rPr lang="ru-RU" sz="2200" dirty="0" err="1" smtClean="0">
                <a:solidFill>
                  <a:schemeClr val="tx1"/>
                </a:solidFill>
              </a:rPr>
              <a:t>Легасова</a:t>
            </a:r>
            <a:r>
              <a:rPr lang="ru-RU" sz="2200" dirty="0" smtClean="0">
                <a:solidFill>
                  <a:schemeClr val="tx1"/>
                </a:solidFill>
              </a:rPr>
              <a:t> г. Москва</a:t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5760640" cy="13681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Тема урока.</a:t>
            </a:r>
          </a:p>
          <a:p>
            <a:r>
              <a:rPr lang="ru-RU" sz="4800" dirty="0" smtClean="0">
                <a:solidFill>
                  <a:srgbClr val="00B050"/>
                </a:solidFill>
              </a:rPr>
              <a:t>«Что это за листья ?»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осенних листьев</a:t>
            </a:r>
            <a:endParaRPr lang="ru-RU" dirty="0"/>
          </a:p>
        </p:txBody>
      </p:sp>
      <p:pic>
        <p:nvPicPr>
          <p:cNvPr id="9218" name="Picture 2" descr="C:\Users\Галина\Desktop\открытки 19.10.12\104741177_5111852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5824" y="1600200"/>
            <a:ext cx="3548951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Галина\Desktop\открытки 19.10.12\687474703a2f2f6967727573686b612e6b7a2f7669703132302f6c6973745f322e6a7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14900" y="2028825"/>
            <a:ext cx="381000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животные</a:t>
            </a:r>
            <a:endParaRPr lang="ru-RU" dirty="0"/>
          </a:p>
        </p:txBody>
      </p:sp>
      <p:pic>
        <p:nvPicPr>
          <p:cNvPr id="10242" name="Picture 2" descr="C:\Users\Галина\Desktop\открытки 19.10.12\autumn1-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3744416" cy="2709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 descr="C:\Users\Галина\Desktop\открытки 19.10.12\img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3140968"/>
            <a:ext cx="4343400" cy="3257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Забавные игрушки</a:t>
            </a:r>
            <a:endParaRPr lang="ru-RU" dirty="0"/>
          </a:p>
        </p:txBody>
      </p:sp>
      <p:pic>
        <p:nvPicPr>
          <p:cNvPr id="11266" name="Picture 2" descr="C:\Users\Галина\Desktop\открытки 19.10.12\2012-09-13_134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226" y="1600200"/>
            <a:ext cx="3696148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Галина\Desktop\wpid-4GlOPASV1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085533"/>
            <a:ext cx="4343400" cy="375373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Осень - </a:t>
            </a:r>
            <a:r>
              <a:rPr lang="ru-RU" sz="2000" dirty="0" smtClean="0"/>
              <a:t>прекрасное и очаровательное время года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За окнами сейчас осень. По-разному мы называем ее: холодной, золотой, щедрой, дождливой, грустной.  Все же осень – прекрасное и очаровательное время года.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Галина\Desktop\536d3c0f5b478d95e047ac083263b6c1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556792"/>
            <a:ext cx="4445859" cy="4104456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pic>
        <p:nvPicPr>
          <p:cNvPr id="8" name="Содержимое 7" descr="DSC0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pic>
        <p:nvPicPr>
          <p:cNvPr id="7170" name="Picture 2" descr="C:\Users\Галина\Desktop\фото деревья 19.10.12\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2" name="Picture 4" descr="C:\Users\Галина\Desktop\фото деревья 19.10.12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2052" name="Picture 4" descr="C:\Users\Галина\Desktop\фото деревья 19.10.12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Users\Галина\Desktop\фото деревья 19.10.12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038600" cy="3208612"/>
          </a:xfrm>
          <a:prstGeom prst="snip2Same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3074" name="Picture 2" descr="C:\Users\Галина\Desktop\фото деревья 19.10.12\1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5" name="Picture 3" descr="C:\Users\Галина\Desktop\фото деревья 19.10.12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Вяз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038600" cy="3028950"/>
          </a:xfrm>
          <a:prstGeom prst="round2Diag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 descr="C:\Users\Галина\Desktop\фото деревья 19.10.12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3578087" cy="2683565"/>
          </a:xfrm>
          <a:prstGeom prst="snip2Same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6146" name="Picture 2" descr="C:\Users\Галина\Desktop\фото деревья 19.10.12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8600" cy="30339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7" name="Picture 3" descr="C:\Users\Галина\Desktop\фото деревья 19.10.12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31351"/>
            <a:ext cx="4343400" cy="3062097"/>
          </a:xfrm>
          <a:prstGeom prst="snip2Diag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Береза</a:t>
            </a:r>
            <a:endParaRPr lang="ru-RU" dirty="0"/>
          </a:p>
        </p:txBody>
      </p:sp>
      <p:pic>
        <p:nvPicPr>
          <p:cNvPr id="4098" name="Picture 2" descr="C:\Users\Галина\Desktop\фото деревья 19.10.12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42920" cy="40589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C:\Users\Галина\Desktop\фото деревья 19.10.12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621972"/>
            <a:ext cx="4039985" cy="268085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ФИЗКУЛЬМИНУТКА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4191000" cy="4695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Осенние листья на солнце горят,</a:t>
            </a:r>
          </a:p>
          <a:p>
            <a:r>
              <a:rPr lang="ru-RU" dirty="0" smtClean="0"/>
              <a:t>О лете,  ушедшем, они говорят.</a:t>
            </a:r>
          </a:p>
          <a:p>
            <a:r>
              <a:rPr lang="ru-RU" dirty="0" smtClean="0"/>
              <a:t>И дождик струится, по листьям скользя.</a:t>
            </a:r>
          </a:p>
          <a:p>
            <a:r>
              <a:rPr lang="ru-RU" dirty="0" smtClean="0"/>
              <a:t>К зеленому лету вернуться нельзя.</a:t>
            </a:r>
          </a:p>
          <a:p>
            <a:r>
              <a:rPr lang="ru-RU" dirty="0" smtClean="0"/>
              <a:t>И вот журавли потянулись на юг, </a:t>
            </a:r>
          </a:p>
          <a:p>
            <a:r>
              <a:rPr lang="ru-RU" dirty="0" smtClean="0"/>
              <a:t>Немножечко грустно становится вдруг.</a:t>
            </a:r>
          </a:p>
          <a:p>
            <a:r>
              <a:rPr lang="ru-RU" dirty="0" smtClean="0"/>
              <a:t>Но сколько же осень несет красоты!</a:t>
            </a:r>
          </a:p>
          <a:p>
            <a:r>
              <a:rPr lang="ru-RU" dirty="0" smtClean="0"/>
              <a:t>Как радуют поздние эти цветы:</a:t>
            </a:r>
          </a:p>
          <a:p>
            <a:r>
              <a:rPr lang="ru-RU" dirty="0" smtClean="0"/>
              <a:t>Прекрасные липы и кисти рябины,</a:t>
            </a:r>
          </a:p>
          <a:p>
            <a:r>
              <a:rPr lang="ru-RU" dirty="0" smtClean="0"/>
              <a:t>И веточки дуба и гроздья калины.</a:t>
            </a:r>
          </a:p>
          <a:p>
            <a:r>
              <a:rPr lang="ru-RU" dirty="0" smtClean="0"/>
              <a:t>А с кленов к нам листья, как письма летят.</a:t>
            </a:r>
          </a:p>
          <a:p>
            <a:r>
              <a:rPr lang="ru-RU" dirty="0" smtClean="0"/>
              <a:t>Собой, устилая любимый наш сад.</a:t>
            </a:r>
          </a:p>
          <a:p>
            <a:endParaRPr lang="ru-RU" dirty="0"/>
          </a:p>
        </p:txBody>
      </p:sp>
      <p:pic>
        <p:nvPicPr>
          <p:cNvPr id="1026" name="Picture 2" descr="C:\Users\Галина\Desktop\1026548_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564481"/>
            <a:ext cx="3562350" cy="4752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букеты</a:t>
            </a:r>
            <a:endParaRPr lang="ru-RU" dirty="0"/>
          </a:p>
        </p:txBody>
      </p:sp>
      <p:pic>
        <p:nvPicPr>
          <p:cNvPr id="8196" name="Picture 4" descr="C:\Users\Галина\Desktop\открытки 19.10.12\01611737da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984104" cy="2745297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194" name="Picture 2" descr="C:\Users\Галина\Desktop\открытки 19.10.12\5f76a9baf4f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464496" cy="373774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154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Окружающий мир 1 класс  Автор. Моисеева Галина Валентиновна учитель  начальных классов ГБОУ СОШ №56   им.академика  В.А. Легасова г. Москва </vt:lpstr>
      <vt:lpstr>Клен</vt:lpstr>
      <vt:lpstr>Дуб</vt:lpstr>
      <vt:lpstr>Липа</vt:lpstr>
      <vt:lpstr>Вяз</vt:lpstr>
      <vt:lpstr>Рябина</vt:lpstr>
      <vt:lpstr>                           Береза</vt:lpstr>
      <vt:lpstr>ФИЗКУЛЬМИНУТКА</vt:lpstr>
      <vt:lpstr>Осенние букеты</vt:lpstr>
      <vt:lpstr>Поделки из осенних листьев</vt:lpstr>
      <vt:lpstr>Веселые животные</vt:lpstr>
      <vt:lpstr>Забавные игрушки</vt:lpstr>
      <vt:lpstr>Осень - прекрасное и очаровательное время года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1 класс</dc:title>
  <dc:creator>Андрей А</dc:creator>
  <cp:lastModifiedBy>Андрей А</cp:lastModifiedBy>
  <cp:revision>29</cp:revision>
  <dcterms:created xsi:type="dcterms:W3CDTF">2014-11-16T20:40:08Z</dcterms:created>
  <dcterms:modified xsi:type="dcterms:W3CDTF">2015-01-11T06:51:15Z</dcterms:modified>
</cp:coreProperties>
</file>