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9" r:id="rId4"/>
    <p:sldId id="257" r:id="rId5"/>
    <p:sldId id="260" r:id="rId6"/>
    <p:sldId id="258" r:id="rId7"/>
    <p:sldId id="25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B9419B-C2D6-4712-912F-8800A3849BF0}">
          <p14:sldIdLst>
            <p14:sldId id="261"/>
            <p14:sldId id="262"/>
            <p14:sldId id="259"/>
            <p14:sldId id="257"/>
            <p14:sldId id="260"/>
            <p14:sldId id="258"/>
            <p14:sldId id="256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5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1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4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2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1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1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1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5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6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1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BA92-92E0-4B5C-9EF4-570D04F44C5A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0484-A08A-47B9-B768-B2EBC072A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3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70" b="22591"/>
          <a:stretch/>
        </p:blipFill>
        <p:spPr>
          <a:xfrm>
            <a:off x="539552" y="1779819"/>
            <a:ext cx="8153913" cy="50470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04" b="45200"/>
          <a:stretch/>
        </p:blipFill>
        <p:spPr>
          <a:xfrm>
            <a:off x="213723" y="77798"/>
            <a:ext cx="2542551" cy="1733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3"/>
          <a:stretch/>
        </p:blipFill>
        <p:spPr>
          <a:xfrm>
            <a:off x="2756274" y="113503"/>
            <a:ext cx="3816424" cy="159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3417"/>
            <a:ext cx="1114026" cy="16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574" r="57461" b="89505"/>
          <a:stretch/>
        </p:blipFill>
        <p:spPr>
          <a:xfrm>
            <a:off x="-1" y="0"/>
            <a:ext cx="9113199" cy="592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574"/>
          <a:stretch/>
        </p:blipFill>
        <p:spPr>
          <a:xfrm>
            <a:off x="0" y="404664"/>
            <a:ext cx="9144000" cy="5941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6346177"/>
            <a:ext cx="9144001" cy="511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179512" y="1363363"/>
            <a:ext cx="8784976" cy="37444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82814"/>
            <a:ext cx="9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prstClr val="white"/>
                </a:solidFill>
              </a:rPr>
              <a:t>«АКАДЕМИЯ ДОРОЖНЫХ НАУК»</a:t>
            </a:r>
          </a:p>
        </p:txBody>
      </p:sp>
    </p:spTree>
    <p:extLst>
      <p:ext uri="{BB962C8B-B14F-4D97-AF65-F5344CB8AC3E}">
        <p14:creationId xmlns:p14="http://schemas.microsoft.com/office/powerpoint/2010/main" val="2678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0" t="13781" r="11655" b="23636"/>
          <a:stretch/>
        </p:blipFill>
        <p:spPr>
          <a:xfrm>
            <a:off x="19291" y="0"/>
            <a:ext cx="9161331" cy="6864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r="27353" b="-6000"/>
          <a:stretch/>
        </p:blipFill>
        <p:spPr>
          <a:xfrm>
            <a:off x="0" y="34482"/>
            <a:ext cx="1884765" cy="206084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31197" y="4069995"/>
            <a:ext cx="2808312" cy="1152128"/>
          </a:xfrm>
          <a:prstGeom prst="roundRect">
            <a:avLst/>
          </a:prstGeom>
          <a:gradFill>
            <a:gsLst>
              <a:gs pos="98750">
                <a:schemeClr val="bg1">
                  <a:lumMod val="65000"/>
                </a:schemeClr>
              </a:gs>
              <a:gs pos="25000">
                <a:schemeClr val="bg2"/>
              </a:gs>
              <a:gs pos="75000">
                <a:schemeClr val="bg2"/>
              </a:gs>
              <a:gs pos="43000">
                <a:schemeClr val="bg2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04698" y="4322893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АКАДЕМИЯ 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ДОРОЖНЫХ НАУК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99" y="4228930"/>
            <a:ext cx="466682" cy="414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40" y="4249222"/>
            <a:ext cx="417049" cy="4221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88" y="5842422"/>
            <a:ext cx="991734" cy="9917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0" t="13781" r="11655" b="23636"/>
          <a:stretch/>
        </p:blipFill>
        <p:spPr>
          <a:xfrm>
            <a:off x="58925" y="-17124"/>
            <a:ext cx="9161331" cy="6864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r="27353" b="-6000"/>
          <a:stretch/>
        </p:blipFill>
        <p:spPr>
          <a:xfrm>
            <a:off x="39634" y="17358"/>
            <a:ext cx="1884765" cy="206084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070831" y="4052871"/>
            <a:ext cx="2808312" cy="1152128"/>
          </a:xfrm>
          <a:prstGeom prst="roundRect">
            <a:avLst/>
          </a:prstGeom>
          <a:gradFill>
            <a:gsLst>
              <a:gs pos="98750">
                <a:schemeClr val="bg1">
                  <a:lumMod val="65000"/>
                </a:schemeClr>
              </a:gs>
              <a:gs pos="25000">
                <a:schemeClr val="bg2"/>
              </a:gs>
              <a:gs pos="75000">
                <a:schemeClr val="bg2"/>
              </a:gs>
              <a:gs pos="43000">
                <a:schemeClr val="bg2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44332" y="4305769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АКАДЕМИЯ 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ДОРОЖНЫХ НАУК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33" y="4211806"/>
            <a:ext cx="466682" cy="4147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74" y="4232098"/>
            <a:ext cx="417049" cy="4221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522" y="5825298"/>
            <a:ext cx="991734" cy="9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225654"/>
            <a:ext cx="9137639" cy="64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" y="-25120"/>
            <a:ext cx="915082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672"/>
            <a:ext cx="4464496" cy="67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01" y="476192"/>
            <a:ext cx="2829792" cy="2864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30" y="3895194"/>
            <a:ext cx="2920447" cy="2920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" y="469166"/>
            <a:ext cx="2896689" cy="2887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51" y="476192"/>
            <a:ext cx="2945749" cy="29359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" y="4003637"/>
            <a:ext cx="2870513" cy="28705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86055"/>
            <a:ext cx="2935203" cy="29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5060"/>
            <a:ext cx="1798772" cy="227683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29303" y="2686498"/>
            <a:ext cx="454465" cy="4589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9671" y="107568"/>
            <a:ext cx="3270318" cy="237705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18398" y="3573016"/>
            <a:ext cx="1143039" cy="1092074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8398" y="4665089"/>
            <a:ext cx="1142398" cy="1068165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5821" y="5749875"/>
            <a:ext cx="1115616" cy="1008113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r="31337" b="4423"/>
          <a:stretch/>
        </p:blipFill>
        <p:spPr>
          <a:xfrm>
            <a:off x="7668344" y="2903231"/>
            <a:ext cx="1475656" cy="392030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361437" y="2430441"/>
            <a:ext cx="330243" cy="2414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9"/>
          <a:stretch/>
        </p:blipFill>
        <p:spPr>
          <a:xfrm>
            <a:off x="1629989" y="0"/>
            <a:ext cx="6173364" cy="684649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220072" y="3318653"/>
            <a:ext cx="1656185" cy="9178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6024" y="3191010"/>
            <a:ext cx="767293" cy="9280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Дет.Сад Светлячок</dc:creator>
  <cp:lastModifiedBy>Дет.Сад Светлячок</cp:lastModifiedBy>
  <cp:revision>17</cp:revision>
  <dcterms:created xsi:type="dcterms:W3CDTF">2014-03-17T18:52:26Z</dcterms:created>
  <dcterms:modified xsi:type="dcterms:W3CDTF">2014-03-18T19:51:54Z</dcterms:modified>
</cp:coreProperties>
</file>