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256" r:id="rId2"/>
    <p:sldId id="285" r:id="rId3"/>
    <p:sldId id="25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358" r:id="rId12"/>
    <p:sldId id="355" r:id="rId13"/>
    <p:sldId id="356" r:id="rId14"/>
    <p:sldId id="359" r:id="rId15"/>
    <p:sldId id="357" r:id="rId16"/>
    <p:sldId id="360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48" r:id="rId36"/>
    <p:sldId id="349" r:id="rId37"/>
    <p:sldId id="350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4" r:id="rId64"/>
    <p:sldId id="345" r:id="rId65"/>
    <p:sldId id="346" r:id="rId66"/>
    <p:sldId id="347" r:id="rId67"/>
    <p:sldId id="351" r:id="rId68"/>
    <p:sldId id="352" r:id="rId69"/>
    <p:sldId id="353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2" autoAdjust="0"/>
    <p:restoredTop sz="94706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691D-126A-4434-98C7-FBD4B69E0BAD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5CCB-BCC6-4BF9-B992-095E051C4E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5CCB-BCC6-4BF9-B992-095E051C4EB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CC85D2-0563-4CC2-A1CD-AFA07129AC5B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64E3A7-885A-49D1-BE4A-FD70AA1A17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8.xml"/><Relationship Id="rId18" Type="http://schemas.openxmlformats.org/officeDocument/2006/relationships/slide" Target="slide44.xml"/><Relationship Id="rId26" Type="http://schemas.openxmlformats.org/officeDocument/2006/relationships/slide" Target="slide24.xml"/><Relationship Id="rId39" Type="http://schemas.openxmlformats.org/officeDocument/2006/relationships/slide" Target="slide40.xml"/><Relationship Id="rId21" Type="http://schemas.openxmlformats.org/officeDocument/2006/relationships/slide" Target="slide45.xml"/><Relationship Id="rId34" Type="http://schemas.openxmlformats.org/officeDocument/2006/relationships/slide" Target="slide41.xml"/><Relationship Id="rId42" Type="http://schemas.openxmlformats.org/officeDocument/2006/relationships/slide" Target="slide53.xml"/><Relationship Id="rId47" Type="http://schemas.openxmlformats.org/officeDocument/2006/relationships/slide" Target="slide60.xml"/><Relationship Id="rId50" Type="http://schemas.openxmlformats.org/officeDocument/2006/relationships/slide" Target="slide61.xml"/><Relationship Id="rId55" Type="http://schemas.openxmlformats.org/officeDocument/2006/relationships/slide" Target="slide66.xml"/><Relationship Id="rId63" Type="http://schemas.openxmlformats.org/officeDocument/2006/relationships/slide" Target="slide13.xml"/><Relationship Id="rId7" Type="http://schemas.openxmlformats.org/officeDocument/2006/relationships/slide" Target="slide10.xml"/><Relationship Id="rId2" Type="http://schemas.openxmlformats.org/officeDocument/2006/relationships/slide" Target="slide4.xml"/><Relationship Id="rId16" Type="http://schemas.openxmlformats.org/officeDocument/2006/relationships/slide" Target="slide26.xml"/><Relationship Id="rId20" Type="http://schemas.openxmlformats.org/officeDocument/2006/relationships/slide" Target="slide47.xml"/><Relationship Id="rId29" Type="http://schemas.openxmlformats.org/officeDocument/2006/relationships/slide" Target="slide30.xml"/><Relationship Id="rId41" Type="http://schemas.openxmlformats.org/officeDocument/2006/relationships/slide" Target="slide52.xml"/><Relationship Id="rId54" Type="http://schemas.openxmlformats.org/officeDocument/2006/relationships/slide" Target="slide64.xml"/><Relationship Id="rId6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9.xml"/><Relationship Id="rId24" Type="http://schemas.openxmlformats.org/officeDocument/2006/relationships/slide" Target="slide22.xml"/><Relationship Id="rId32" Type="http://schemas.openxmlformats.org/officeDocument/2006/relationships/slide" Target="slide32.xml"/><Relationship Id="rId37" Type="http://schemas.openxmlformats.org/officeDocument/2006/relationships/slide" Target="slide38.xml"/><Relationship Id="rId40" Type="http://schemas.openxmlformats.org/officeDocument/2006/relationships/slide" Target="slide50.xml"/><Relationship Id="rId45" Type="http://schemas.openxmlformats.org/officeDocument/2006/relationships/slide" Target="slide56.xml"/><Relationship Id="rId53" Type="http://schemas.openxmlformats.org/officeDocument/2006/relationships/slide" Target="slide65.xml"/><Relationship Id="rId58" Type="http://schemas.openxmlformats.org/officeDocument/2006/relationships/slide" Target="slide37.xml"/><Relationship Id="rId66" Type="http://schemas.openxmlformats.org/officeDocument/2006/relationships/slide" Target="slide16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48.xml"/><Relationship Id="rId28" Type="http://schemas.openxmlformats.org/officeDocument/2006/relationships/slide" Target="slide29.xml"/><Relationship Id="rId36" Type="http://schemas.openxmlformats.org/officeDocument/2006/relationships/slide" Target="slide43.xml"/><Relationship Id="rId49" Type="http://schemas.openxmlformats.org/officeDocument/2006/relationships/slide" Target="slide58.xml"/><Relationship Id="rId57" Type="http://schemas.openxmlformats.org/officeDocument/2006/relationships/slide" Target="slide36.xml"/><Relationship Id="rId61" Type="http://schemas.openxmlformats.org/officeDocument/2006/relationships/slide" Target="slide69.xml"/><Relationship Id="rId10" Type="http://schemas.openxmlformats.org/officeDocument/2006/relationships/slide" Target="slide17.xml"/><Relationship Id="rId19" Type="http://schemas.openxmlformats.org/officeDocument/2006/relationships/slide" Target="slide46.xml"/><Relationship Id="rId31" Type="http://schemas.openxmlformats.org/officeDocument/2006/relationships/slide" Target="slide31.xml"/><Relationship Id="rId44" Type="http://schemas.openxmlformats.org/officeDocument/2006/relationships/slide" Target="slide55.xml"/><Relationship Id="rId52" Type="http://schemas.openxmlformats.org/officeDocument/2006/relationships/slide" Target="slide63.xml"/><Relationship Id="rId60" Type="http://schemas.openxmlformats.org/officeDocument/2006/relationships/slide" Target="slide68.xml"/><Relationship Id="rId65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3.xml"/><Relationship Id="rId14" Type="http://schemas.openxmlformats.org/officeDocument/2006/relationships/slide" Target="slide25.xml"/><Relationship Id="rId22" Type="http://schemas.openxmlformats.org/officeDocument/2006/relationships/slide" Target="slide49.xml"/><Relationship Id="rId27" Type="http://schemas.openxmlformats.org/officeDocument/2006/relationships/slide" Target="slide23.xml"/><Relationship Id="rId30" Type="http://schemas.openxmlformats.org/officeDocument/2006/relationships/slide" Target="slide33.xml"/><Relationship Id="rId35" Type="http://schemas.openxmlformats.org/officeDocument/2006/relationships/slide" Target="slide42.xml"/><Relationship Id="rId43" Type="http://schemas.openxmlformats.org/officeDocument/2006/relationships/slide" Target="slide54.xml"/><Relationship Id="rId48" Type="http://schemas.openxmlformats.org/officeDocument/2006/relationships/slide" Target="slide59.xml"/><Relationship Id="rId56" Type="http://schemas.openxmlformats.org/officeDocument/2006/relationships/slide" Target="slide35.xml"/><Relationship Id="rId64" Type="http://schemas.openxmlformats.org/officeDocument/2006/relationships/slide" Target="slide11.xml"/><Relationship Id="rId8" Type="http://schemas.openxmlformats.org/officeDocument/2006/relationships/slide" Target="slide7.xml"/><Relationship Id="rId51" Type="http://schemas.openxmlformats.org/officeDocument/2006/relationships/slide" Target="slide62.xml"/><Relationship Id="rId3" Type="http://schemas.openxmlformats.org/officeDocument/2006/relationships/slide" Target="slide5.xml"/><Relationship Id="rId12" Type="http://schemas.openxmlformats.org/officeDocument/2006/relationships/slide" Target="slide20.xml"/><Relationship Id="rId17" Type="http://schemas.openxmlformats.org/officeDocument/2006/relationships/slide" Target="slide27.xml"/><Relationship Id="rId25" Type="http://schemas.openxmlformats.org/officeDocument/2006/relationships/slide" Target="slide21.xml"/><Relationship Id="rId33" Type="http://schemas.openxmlformats.org/officeDocument/2006/relationships/slide" Target="slide34.xml"/><Relationship Id="rId38" Type="http://schemas.openxmlformats.org/officeDocument/2006/relationships/slide" Target="slide39.xml"/><Relationship Id="rId46" Type="http://schemas.openxmlformats.org/officeDocument/2006/relationships/slide" Target="slide57.xml"/><Relationship Id="rId59" Type="http://schemas.openxmlformats.org/officeDocument/2006/relationships/slide" Target="slide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357563"/>
            <a:ext cx="2476488" cy="3071834"/>
          </a:xfrm>
        </p:spPr>
        <p:txBody>
          <a:bodyPr>
            <a:normAutofit/>
          </a:bodyPr>
          <a:lstStyle/>
          <a:p>
            <a:r>
              <a:rPr lang="en-US" dirty="0" smtClean="0"/>
              <a:t>“Great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Britain in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pictures”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500042"/>
            <a:ext cx="2476488" cy="2357454"/>
          </a:xfrm>
        </p:spPr>
        <p:txBody>
          <a:bodyPr>
            <a:normAutofit/>
          </a:bodyPr>
          <a:lstStyle/>
          <a:p>
            <a:r>
              <a:rPr lang="ru-RU" dirty="0" smtClean="0"/>
              <a:t>Игра в форме викторины </a:t>
            </a:r>
          </a:p>
          <a:p>
            <a:r>
              <a:rPr lang="ru-RU" dirty="0" smtClean="0"/>
              <a:t>«Великобритания </a:t>
            </a:r>
          </a:p>
          <a:p>
            <a:r>
              <a:rPr lang="ru-RU" dirty="0" smtClean="0"/>
              <a:t>в картинках»</a:t>
            </a:r>
            <a:endParaRPr lang="ru-RU" dirty="0"/>
          </a:p>
        </p:txBody>
      </p:sp>
      <p:pic>
        <p:nvPicPr>
          <p:cNvPr id="13" name="Рисунок 12" descr="Fotor01031805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14290"/>
            <a:ext cx="6120000" cy="647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symbol is this?</a:t>
            </a:r>
            <a:endParaRPr lang="ru-RU" dirty="0"/>
          </a:p>
        </p:txBody>
      </p:sp>
      <p:pic>
        <p:nvPicPr>
          <p:cNvPr id="4" name="Содержимое 3" descr="daffodil25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399"/>
          <a:stretch>
            <a:fillRect/>
          </a:stretch>
        </p:blipFill>
        <p:spPr>
          <a:xfrm>
            <a:off x="3571868" y="1500174"/>
            <a:ext cx="5286412" cy="4525962"/>
          </a:xfrm>
        </p:spPr>
      </p:pic>
      <p:pic>
        <p:nvPicPr>
          <p:cNvPr id="5" name="Рисунок 4" descr="4143771499_a2d2912a79.jpg"/>
          <p:cNvPicPr>
            <a:picLocks noChangeAspect="1"/>
          </p:cNvPicPr>
          <p:nvPr/>
        </p:nvPicPr>
        <p:blipFill>
          <a:blip r:embed="rId3" cstate="print"/>
          <a:srcRect r="52250"/>
          <a:stretch>
            <a:fillRect/>
          </a:stretch>
        </p:blipFill>
        <p:spPr>
          <a:xfrm>
            <a:off x="285720" y="1928802"/>
            <a:ext cx="3032124" cy="4762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Whose symbol is Heather? Is it true that Wearing </a:t>
            </a:r>
            <a:r>
              <a:rPr lang="en-US" sz="2400" dirty="0" smtClean="0"/>
              <a:t>a sprig of heather is believed to bring good </a:t>
            </a:r>
            <a:r>
              <a:rPr lang="en-US" sz="2400" dirty="0" smtClean="0"/>
              <a:t>luck</a:t>
            </a:r>
            <a:r>
              <a:rPr lang="en-US" sz="2400" dirty="0" smtClean="0"/>
              <a:t>?</a:t>
            </a:r>
            <a:endParaRPr lang="ru-RU" sz="2400" dirty="0"/>
          </a:p>
        </p:txBody>
      </p:sp>
      <p:pic>
        <p:nvPicPr>
          <p:cNvPr id="4" name="Содержимое 3" descr="CallunaVulgar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500306"/>
            <a:ext cx="3901440" cy="3329940"/>
          </a:xfrm>
        </p:spPr>
      </p:pic>
      <p:pic>
        <p:nvPicPr>
          <p:cNvPr id="5" name="Рисунок 4" descr="Calluna-vulgaris-clos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428736"/>
            <a:ext cx="4320000" cy="35173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Whose national animal is the lion?  Whose medieval warrior nickname was it?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29000"/>
            <a:ext cx="187200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285860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714488"/>
            <a:ext cx="3924000" cy="29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national tree is the oak?</a:t>
            </a:r>
            <a:endParaRPr lang="ru-RU" dirty="0"/>
          </a:p>
        </p:txBody>
      </p:sp>
      <p:pic>
        <p:nvPicPr>
          <p:cNvPr id="4" name="Содержимое 3" descr="1280px-Oldest_tree_in_Sherwood_Forest_par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national tree is the pine?</a:t>
            </a:r>
            <a:endParaRPr lang="ru-RU" dirty="0"/>
          </a:p>
        </p:txBody>
      </p:sp>
      <p:pic>
        <p:nvPicPr>
          <p:cNvPr id="4" name="Содержимое 3" descr="640px-Pinus_sylvestris_Glenmuic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00174"/>
            <a:ext cx="3251200" cy="4226560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Whose national animal is the unicorn?</a:t>
            </a:r>
            <a:endParaRPr lang="ru-RU" dirty="0"/>
          </a:p>
        </p:txBody>
      </p:sp>
      <p:pic>
        <p:nvPicPr>
          <p:cNvPr id="4" name="Содержимое 3" descr="800px-HamptonCourtUnico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00174"/>
            <a:ext cx="4215098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Whose national animal is the red kite?</a:t>
            </a:r>
            <a:endParaRPr lang="ru-RU" dirty="0"/>
          </a:p>
        </p:txBody>
      </p:sp>
      <p:pic>
        <p:nvPicPr>
          <p:cNvPr id="4" name="Содержимое 3" descr="Milvus_milvus_R(ThKraft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785926"/>
            <a:ext cx="3048000" cy="4064000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capital is this?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12" name="Рисунок 11" descr="Scotland.jpg"/>
          <p:cNvPicPr>
            <a:picLocks noChangeAspect="1"/>
          </p:cNvPicPr>
          <p:nvPr/>
        </p:nvPicPr>
        <p:blipFill>
          <a:blip r:embed="rId3" cstate="print"/>
          <a:srcRect l="10580" r="13009" b="19979"/>
          <a:stretch>
            <a:fillRect/>
          </a:stretch>
        </p:blipFill>
        <p:spPr>
          <a:xfrm>
            <a:off x="214282" y="3000372"/>
            <a:ext cx="4643470" cy="3643338"/>
          </a:xfrm>
          <a:prstGeom prst="rect">
            <a:avLst/>
          </a:prstGeom>
        </p:spPr>
      </p:pic>
      <p:pic>
        <p:nvPicPr>
          <p:cNvPr id="11" name="Содержимое 10" descr="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3653" t="12627"/>
          <a:stretch>
            <a:fillRect/>
          </a:stretch>
        </p:blipFill>
        <p:spPr>
          <a:xfrm>
            <a:off x="4357686" y="1214422"/>
            <a:ext cx="4611659" cy="39544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capital is this?</a:t>
            </a:r>
            <a:endParaRPr lang="ru-RU" dirty="0"/>
          </a:p>
        </p:txBody>
      </p:sp>
      <p:pic>
        <p:nvPicPr>
          <p:cNvPr id="6" name="Содержимое 5" descr="England Big B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14" b="24237"/>
          <a:stretch>
            <a:fillRect/>
          </a:stretch>
        </p:blipFill>
        <p:spPr>
          <a:xfrm>
            <a:off x="2928926" y="1142984"/>
            <a:ext cx="6034616" cy="3143272"/>
          </a:xfrm>
        </p:spPr>
      </p:pic>
      <p:sp>
        <p:nvSpPr>
          <p:cNvPr id="7" name="Прямоугольник 6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8" name="Рисунок 7" descr="1jncwOHEp9.jpg"/>
          <p:cNvPicPr>
            <a:picLocks noChangeAspect="1"/>
          </p:cNvPicPr>
          <p:nvPr/>
        </p:nvPicPr>
        <p:blipFill>
          <a:blip r:embed="rId4" cstate="print"/>
          <a:srcRect t="16072" b="35714"/>
          <a:stretch>
            <a:fillRect/>
          </a:stretch>
        </p:blipFill>
        <p:spPr>
          <a:xfrm>
            <a:off x="214282" y="4071942"/>
            <a:ext cx="6667500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capital is this?</a:t>
            </a:r>
            <a:endParaRPr lang="ru-RU" dirty="0"/>
          </a:p>
        </p:txBody>
      </p:sp>
      <p:pic>
        <p:nvPicPr>
          <p:cNvPr id="4" name="Содержимое 3" descr="belfast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1357298"/>
            <a:ext cx="5715000" cy="4286250"/>
          </a:xfrm>
        </p:spPr>
      </p:pic>
      <p:pic>
        <p:nvPicPr>
          <p:cNvPr id="5" name="Рисунок 4" descr="arF3oLsCTgHgJYP6CFlZ7V5bA5ror0ph.jpeg"/>
          <p:cNvPicPr>
            <a:picLocks noChangeAspect="1"/>
          </p:cNvPicPr>
          <p:nvPr/>
        </p:nvPicPr>
        <p:blipFill>
          <a:blip r:embed="rId3" cstate="print"/>
          <a:srcRect l="13636"/>
          <a:stretch>
            <a:fillRect/>
          </a:stretch>
        </p:blipFill>
        <p:spPr>
          <a:xfrm>
            <a:off x="285720" y="2357430"/>
            <a:ext cx="2714622" cy="4191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686800" cy="6000792"/>
          </a:xfrm>
        </p:spPr>
        <p:txBody>
          <a:bodyPr/>
          <a:lstStyle/>
          <a:p>
            <a:pPr algn="ctr"/>
            <a:r>
              <a:rPr lang="en-US" sz="1600" dirty="0" smtClean="0"/>
              <a:t>HEADINGS</a:t>
            </a:r>
          </a:p>
          <a:p>
            <a:pPr algn="ctr"/>
            <a:endParaRPr lang="ru-RU" dirty="0" smtClean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428604"/>
          <a:ext cx="8858313" cy="614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71"/>
                <a:gridCol w="2952771"/>
                <a:gridCol w="2952771"/>
              </a:tblGrid>
              <a:tr h="23408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Flags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 Coat</a:t>
                      </a:r>
                      <a:r>
                        <a:rPr lang="en-US" baseline="0" dirty="0" smtClean="0"/>
                        <a:t> of arms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</a:t>
                      </a:r>
                      <a:endParaRPr lang="en-US" baseline="0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Symbols &amp; Capitals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Christmas</a:t>
                      </a:r>
                      <a:r>
                        <a:rPr lang="en-US" baseline="0" dirty="0" smtClean="0"/>
                        <a:t> symbols</a:t>
                      </a:r>
                      <a:endParaRPr lang="en-US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742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Sights of Wales &amp; Northern Ireland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Sights of England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Sights of Scotland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0599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Geography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Holidays</a:t>
                      </a:r>
                      <a:r>
                        <a:rPr lang="en-US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Patron</a:t>
                      </a:r>
                      <a:r>
                        <a:rPr lang="en-US" baseline="0" dirty="0" smtClean="0"/>
                        <a:t> Saints &amp; Royal Family of the UK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Горизонтальный свиток 12">
            <a:hlinkClick r:id="rId2" action="ppaction://hlinksldjump"/>
          </p:cNvPr>
          <p:cNvSpPr/>
          <p:nvPr/>
        </p:nvSpPr>
        <p:spPr>
          <a:xfrm>
            <a:off x="500034" y="1285860"/>
            <a:ext cx="576000" cy="46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" action="ppaction://hlinksldjump"/>
              </a:rPr>
              <a:t>2</a:t>
            </a:r>
            <a:endParaRPr lang="ru-RU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000100" y="1714488"/>
            <a:ext cx="576000" cy="46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3</a:t>
            </a:r>
            <a:endParaRPr lang="ru-RU" dirty="0"/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1000100" y="2214554"/>
            <a:ext cx="576000" cy="46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 action="ppaction://hlinksldjump"/>
              </a:rPr>
              <a:t>4</a:t>
            </a:r>
            <a:endParaRPr lang="ru-RU" dirty="0"/>
          </a:p>
        </p:txBody>
      </p:sp>
      <p:sp>
        <p:nvSpPr>
          <p:cNvPr id="9" name="Блок-схема: извлечение 8"/>
          <p:cNvSpPr/>
          <p:nvPr/>
        </p:nvSpPr>
        <p:spPr>
          <a:xfrm>
            <a:off x="3643306" y="85723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sldjump"/>
              </a:rPr>
              <a:t>2</a:t>
            </a:r>
            <a:endParaRPr lang="ru-RU" dirty="0"/>
          </a:p>
        </p:txBody>
      </p:sp>
      <p:sp>
        <p:nvSpPr>
          <p:cNvPr id="10" name="Блок-схема: извлечение 9"/>
          <p:cNvSpPr/>
          <p:nvPr/>
        </p:nvSpPr>
        <p:spPr>
          <a:xfrm>
            <a:off x="4143372" y="85723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6" action="ppaction://hlinksldjump"/>
              </a:rPr>
              <a:t>3</a:t>
            </a:r>
            <a:endParaRPr lang="ru-RU" dirty="0"/>
          </a:p>
        </p:txBody>
      </p:sp>
      <p:sp>
        <p:nvSpPr>
          <p:cNvPr id="16" name="Блок-схема: извлечение 15"/>
          <p:cNvSpPr/>
          <p:nvPr/>
        </p:nvSpPr>
        <p:spPr>
          <a:xfrm>
            <a:off x="3143240" y="1357298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7" action="ppaction://hlinksldjump"/>
              </a:rPr>
              <a:t>4</a:t>
            </a:r>
            <a:endParaRPr lang="ru-RU" dirty="0"/>
          </a:p>
        </p:txBody>
      </p:sp>
      <p:sp>
        <p:nvSpPr>
          <p:cNvPr id="17" name="Блок-схема: извлечение 16"/>
          <p:cNvSpPr/>
          <p:nvPr/>
        </p:nvSpPr>
        <p:spPr>
          <a:xfrm>
            <a:off x="3143240" y="85723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1</a:t>
            </a:r>
            <a:endParaRPr lang="ru-RU" dirty="0"/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500034" y="785794"/>
            <a:ext cx="576000" cy="46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9" action="ppaction://hlinksldjump"/>
              </a:rPr>
              <a:t>1</a:t>
            </a:r>
            <a:endParaRPr lang="ru-RU" dirty="0"/>
          </a:p>
        </p:txBody>
      </p:sp>
      <p:sp>
        <p:nvSpPr>
          <p:cNvPr id="12" name="Блок-схема: данные 11"/>
          <p:cNvSpPr/>
          <p:nvPr/>
        </p:nvSpPr>
        <p:spPr>
          <a:xfrm>
            <a:off x="4786314" y="857232"/>
            <a:ext cx="571504" cy="42862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0" action="ppaction://hlinksldjump"/>
              </a:rPr>
              <a:t>1</a:t>
            </a:r>
            <a:endParaRPr lang="ru-RU" dirty="0"/>
          </a:p>
        </p:txBody>
      </p:sp>
      <p:sp>
        <p:nvSpPr>
          <p:cNvPr id="19" name="Блок-схема: данные 18"/>
          <p:cNvSpPr/>
          <p:nvPr/>
        </p:nvSpPr>
        <p:spPr>
          <a:xfrm>
            <a:off x="4786314" y="1785926"/>
            <a:ext cx="571504" cy="42862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1" action="ppaction://hlinksldjump"/>
              </a:rPr>
              <a:t>3</a:t>
            </a:r>
            <a:endParaRPr lang="ru-RU" dirty="0"/>
          </a:p>
        </p:txBody>
      </p:sp>
      <p:sp>
        <p:nvSpPr>
          <p:cNvPr id="20" name="Блок-схема: данные 19"/>
          <p:cNvSpPr/>
          <p:nvPr/>
        </p:nvSpPr>
        <p:spPr>
          <a:xfrm>
            <a:off x="5357818" y="2000240"/>
            <a:ext cx="571504" cy="42862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2" action="ppaction://hlinksldjump"/>
              </a:rPr>
              <a:t>4</a:t>
            </a:r>
            <a:endParaRPr lang="ru-RU" dirty="0"/>
          </a:p>
        </p:txBody>
      </p:sp>
      <p:sp>
        <p:nvSpPr>
          <p:cNvPr id="21" name="Блок-схема: данные 20"/>
          <p:cNvSpPr/>
          <p:nvPr/>
        </p:nvSpPr>
        <p:spPr>
          <a:xfrm>
            <a:off x="5357818" y="1285860"/>
            <a:ext cx="571504" cy="42862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3" action="ppaction://hlinksldjump"/>
              </a:rPr>
              <a:t>2</a:t>
            </a:r>
            <a:endParaRPr lang="ru-RU" dirty="0"/>
          </a:p>
        </p:txBody>
      </p:sp>
      <p:sp>
        <p:nvSpPr>
          <p:cNvPr id="26" name="6-конечная звезда 25"/>
          <p:cNvSpPr/>
          <p:nvPr/>
        </p:nvSpPr>
        <p:spPr>
          <a:xfrm>
            <a:off x="6215074" y="3071810"/>
            <a:ext cx="642942" cy="7143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4" action="ppaction://hlinksldjump"/>
              </a:rPr>
              <a:t>1</a:t>
            </a:r>
            <a:endParaRPr lang="ru-RU" dirty="0"/>
          </a:p>
        </p:txBody>
      </p:sp>
      <p:sp>
        <p:nvSpPr>
          <p:cNvPr id="29" name="6-конечная звезда 28"/>
          <p:cNvSpPr/>
          <p:nvPr/>
        </p:nvSpPr>
        <p:spPr>
          <a:xfrm>
            <a:off x="7643834" y="3643314"/>
            <a:ext cx="642942" cy="7143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5" action="ppaction://hlinksldjump"/>
              </a:rPr>
              <a:t>4</a:t>
            </a:r>
            <a:endParaRPr lang="ru-RU" dirty="0"/>
          </a:p>
        </p:txBody>
      </p:sp>
      <p:sp>
        <p:nvSpPr>
          <p:cNvPr id="30" name="6-конечная звезда 29"/>
          <p:cNvSpPr/>
          <p:nvPr/>
        </p:nvSpPr>
        <p:spPr>
          <a:xfrm>
            <a:off x="7215206" y="3071810"/>
            <a:ext cx="642942" cy="7143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6" action="ppaction://hlinksldjump"/>
              </a:rPr>
              <a:t>2</a:t>
            </a:r>
            <a:endParaRPr lang="ru-RU" dirty="0"/>
          </a:p>
        </p:txBody>
      </p:sp>
      <p:sp>
        <p:nvSpPr>
          <p:cNvPr id="31" name="6-конечная звезда 30"/>
          <p:cNvSpPr/>
          <p:nvPr/>
        </p:nvSpPr>
        <p:spPr>
          <a:xfrm>
            <a:off x="6715140" y="3643314"/>
            <a:ext cx="642942" cy="7143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7" action="ppaction://hlinksldjump"/>
              </a:rPr>
              <a:t>3</a:t>
            </a:r>
            <a:endParaRPr lang="ru-RU" dirty="0"/>
          </a:p>
        </p:txBody>
      </p:sp>
      <p:sp>
        <p:nvSpPr>
          <p:cNvPr id="33" name="Правильный пятиугольник 32"/>
          <p:cNvSpPr/>
          <p:nvPr/>
        </p:nvSpPr>
        <p:spPr>
          <a:xfrm>
            <a:off x="3500430" y="521495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8" action="ppaction://hlinksldjump"/>
              </a:rPr>
              <a:t>1</a:t>
            </a:r>
            <a:endParaRPr lang="ru-RU" dirty="0"/>
          </a:p>
        </p:txBody>
      </p:sp>
      <p:sp>
        <p:nvSpPr>
          <p:cNvPr id="34" name="Правильный пятиугольник 33"/>
          <p:cNvSpPr/>
          <p:nvPr/>
        </p:nvSpPr>
        <p:spPr>
          <a:xfrm>
            <a:off x="5214942" y="521495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19" action="ppaction://hlinksldjump"/>
              </a:rPr>
              <a:t>3</a:t>
            </a:r>
            <a:endParaRPr lang="ru-RU" dirty="0"/>
          </a:p>
        </p:txBody>
      </p:sp>
      <p:sp>
        <p:nvSpPr>
          <p:cNvPr id="35" name="Правильный пятиугольник 34"/>
          <p:cNvSpPr/>
          <p:nvPr/>
        </p:nvSpPr>
        <p:spPr>
          <a:xfrm>
            <a:off x="3500430" y="592933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0" action="ppaction://hlinksldjump"/>
              </a:rPr>
              <a:t>4</a:t>
            </a:r>
            <a:endParaRPr lang="ru-RU" dirty="0"/>
          </a:p>
        </p:txBody>
      </p:sp>
      <p:sp>
        <p:nvSpPr>
          <p:cNvPr id="36" name="Правильный пятиугольник 35"/>
          <p:cNvSpPr/>
          <p:nvPr/>
        </p:nvSpPr>
        <p:spPr>
          <a:xfrm>
            <a:off x="4357686" y="521495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1" action="ppaction://hlinksldjump"/>
              </a:rPr>
              <a:t>2</a:t>
            </a:r>
            <a:endParaRPr lang="ru-RU" dirty="0"/>
          </a:p>
        </p:txBody>
      </p:sp>
      <p:sp>
        <p:nvSpPr>
          <p:cNvPr id="37" name="Правильный пятиугольник 36"/>
          <p:cNvSpPr/>
          <p:nvPr/>
        </p:nvSpPr>
        <p:spPr>
          <a:xfrm>
            <a:off x="5214942" y="592933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2" action="ppaction://hlinksldjump"/>
              </a:rPr>
              <a:t>6</a:t>
            </a:r>
            <a:endParaRPr lang="ru-RU" dirty="0"/>
          </a:p>
        </p:txBody>
      </p:sp>
      <p:sp>
        <p:nvSpPr>
          <p:cNvPr id="38" name="Правильный пятиугольник 37"/>
          <p:cNvSpPr/>
          <p:nvPr/>
        </p:nvSpPr>
        <p:spPr>
          <a:xfrm>
            <a:off x="4357686" y="5929330"/>
            <a:ext cx="714380" cy="57150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3" action="ppaction://hlinksldjump"/>
              </a:rPr>
              <a:t>5</a:t>
            </a:r>
            <a:endParaRPr lang="ru-RU" dirty="0"/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2357422" y="1785926"/>
            <a:ext cx="714380" cy="28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4" action="ppaction://hlinksldjump"/>
              </a:rPr>
              <a:t>3</a:t>
            </a:r>
            <a:endParaRPr lang="ru-RU" dirty="0"/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1714480" y="857232"/>
            <a:ext cx="714380" cy="28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5" action="ppaction://hlinksldjump"/>
              </a:rPr>
              <a:t>1</a:t>
            </a:r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2357422" y="2214554"/>
            <a:ext cx="714380" cy="28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6" action="ppaction://hlinksldjump"/>
              </a:rPr>
              <a:t>4</a:t>
            </a:r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1714480" y="1357298"/>
            <a:ext cx="714380" cy="28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7" action="ppaction://hlinksldjump"/>
              </a:rPr>
              <a:t>2</a:t>
            </a:r>
            <a:endParaRPr lang="ru-RU" dirty="0"/>
          </a:p>
        </p:txBody>
      </p:sp>
      <p:sp>
        <p:nvSpPr>
          <p:cNvPr id="39" name="6-конечная звезда 38"/>
          <p:cNvSpPr/>
          <p:nvPr/>
        </p:nvSpPr>
        <p:spPr>
          <a:xfrm>
            <a:off x="8143900" y="3071810"/>
            <a:ext cx="642942" cy="7143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8" action="ppaction://hlinksldjump"/>
              </a:rPr>
              <a:t>5</a:t>
            </a:r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3428992" y="3143248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9" action="ppaction://hlinksldjump"/>
              </a:rPr>
              <a:t>1</a:t>
            </a:r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3428992" y="3643314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0" action="ppaction://hlinksldjump"/>
              </a:rPr>
              <a:t>4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4143372" y="3143248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1" action="ppaction://hlinksldjump"/>
              </a:rPr>
              <a:t>2</a:t>
            </a: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4857752" y="3143248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2" action="ppaction://hlinksldjump"/>
              </a:rPr>
              <a:t>3</a:t>
            </a: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4143372" y="3643314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3" action="ppaction://hlinksldjump"/>
              </a:rPr>
              <a:t>5</a:t>
            </a:r>
            <a:endParaRPr lang="ru-RU" dirty="0"/>
          </a:p>
        </p:txBody>
      </p:sp>
      <p:sp>
        <p:nvSpPr>
          <p:cNvPr id="51" name="Блок-схема: решение 50"/>
          <p:cNvSpPr/>
          <p:nvPr/>
        </p:nvSpPr>
        <p:spPr>
          <a:xfrm>
            <a:off x="2357422" y="3143248"/>
            <a:ext cx="648000" cy="468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4" action="ppaction://hlinksldjump"/>
              </a:rPr>
              <a:t>1</a:t>
            </a:r>
            <a:endParaRPr lang="ru-RU" dirty="0"/>
          </a:p>
        </p:txBody>
      </p:sp>
      <p:sp>
        <p:nvSpPr>
          <p:cNvPr id="52" name="Блок-схема: решение 51"/>
          <p:cNvSpPr/>
          <p:nvPr/>
        </p:nvSpPr>
        <p:spPr>
          <a:xfrm>
            <a:off x="2000232" y="3571876"/>
            <a:ext cx="648000" cy="468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5" action="ppaction://hlinksldjump"/>
              </a:rPr>
              <a:t>2</a:t>
            </a:r>
            <a:endParaRPr lang="ru-RU" dirty="0"/>
          </a:p>
        </p:txBody>
      </p:sp>
      <p:sp>
        <p:nvSpPr>
          <p:cNvPr id="53" name="Блок-схема: решение 52"/>
          <p:cNvSpPr/>
          <p:nvPr/>
        </p:nvSpPr>
        <p:spPr>
          <a:xfrm>
            <a:off x="2357422" y="3929066"/>
            <a:ext cx="648000" cy="468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6" action="ppaction://hlinksldjump"/>
              </a:rPr>
              <a:t>3</a:t>
            </a:r>
            <a:endParaRPr lang="ru-RU" dirty="0"/>
          </a:p>
        </p:txBody>
      </p:sp>
      <p:sp>
        <p:nvSpPr>
          <p:cNvPr id="57" name="Табличка 56">
            <a:hlinkClick r:id="rId37" action="ppaction://hlinksldjump"/>
          </p:cNvPr>
          <p:cNvSpPr/>
          <p:nvPr/>
        </p:nvSpPr>
        <p:spPr>
          <a:xfrm>
            <a:off x="500034" y="3214686"/>
            <a:ext cx="648000" cy="4680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7" action="ppaction://hlinksldjump"/>
              </a:rPr>
              <a:t>1</a:t>
            </a:r>
            <a:endParaRPr lang="ru-RU" dirty="0"/>
          </a:p>
        </p:txBody>
      </p:sp>
      <p:sp>
        <p:nvSpPr>
          <p:cNvPr id="58" name="Табличка 57"/>
          <p:cNvSpPr/>
          <p:nvPr/>
        </p:nvSpPr>
        <p:spPr>
          <a:xfrm>
            <a:off x="500034" y="3857628"/>
            <a:ext cx="648000" cy="4680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8" action="ppaction://hlinksldjump"/>
              </a:rPr>
              <a:t>2</a:t>
            </a:r>
            <a:endParaRPr lang="ru-RU" dirty="0"/>
          </a:p>
        </p:txBody>
      </p:sp>
      <p:sp>
        <p:nvSpPr>
          <p:cNvPr id="59" name="Табличка 58"/>
          <p:cNvSpPr/>
          <p:nvPr/>
        </p:nvSpPr>
        <p:spPr>
          <a:xfrm>
            <a:off x="1214414" y="3500438"/>
            <a:ext cx="648000" cy="4680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39" action="ppaction://hlinksldjump"/>
              </a:rPr>
              <a:t>3</a:t>
            </a:r>
            <a:endParaRPr lang="ru-RU" dirty="0"/>
          </a:p>
        </p:txBody>
      </p:sp>
      <p:sp>
        <p:nvSpPr>
          <p:cNvPr id="45" name="Капля 44"/>
          <p:cNvSpPr/>
          <p:nvPr/>
        </p:nvSpPr>
        <p:spPr>
          <a:xfrm>
            <a:off x="6429388" y="928670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0" action="ppaction://hlinksldjump"/>
              </a:rPr>
              <a:t>1</a:t>
            </a:r>
            <a:endParaRPr lang="ru-RU" dirty="0"/>
          </a:p>
        </p:txBody>
      </p:sp>
      <p:sp>
        <p:nvSpPr>
          <p:cNvPr id="50" name="Капля 49">
            <a:hlinkClick r:id="rId41" action="ppaction://hlinksldjump"/>
          </p:cNvPr>
          <p:cNvSpPr/>
          <p:nvPr/>
        </p:nvSpPr>
        <p:spPr>
          <a:xfrm>
            <a:off x="7143768" y="928670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54" name="Капля 53"/>
          <p:cNvSpPr/>
          <p:nvPr/>
        </p:nvSpPr>
        <p:spPr>
          <a:xfrm>
            <a:off x="7858148" y="928670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2" action="ppaction://hlinksldjump"/>
              </a:rPr>
              <a:t>3</a:t>
            </a:r>
            <a:endParaRPr lang="ru-RU" dirty="0"/>
          </a:p>
        </p:txBody>
      </p:sp>
      <p:sp>
        <p:nvSpPr>
          <p:cNvPr id="55" name="Капля 54">
            <a:hlinkClick r:id="rId43" action="ppaction://hlinksldjump"/>
          </p:cNvPr>
          <p:cNvSpPr/>
          <p:nvPr/>
        </p:nvSpPr>
        <p:spPr>
          <a:xfrm>
            <a:off x="6429388" y="1571612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3" action="ppaction://hlinksldjump"/>
              </a:rPr>
              <a:t>4</a:t>
            </a:r>
            <a:endParaRPr lang="ru-RU" dirty="0"/>
          </a:p>
        </p:txBody>
      </p:sp>
      <p:sp>
        <p:nvSpPr>
          <p:cNvPr id="56" name="Капля 55">
            <a:hlinkClick r:id="rId44" action="ppaction://hlinksldjump"/>
          </p:cNvPr>
          <p:cNvSpPr/>
          <p:nvPr/>
        </p:nvSpPr>
        <p:spPr>
          <a:xfrm>
            <a:off x="7143768" y="1571612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60" name="Капля 59">
            <a:hlinkClick r:id="rId45" action="ppaction://hlinksldjump"/>
          </p:cNvPr>
          <p:cNvSpPr/>
          <p:nvPr/>
        </p:nvSpPr>
        <p:spPr>
          <a:xfrm>
            <a:off x="7858148" y="1571612"/>
            <a:ext cx="428628" cy="35719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61" name="Блок-схема: узел 60">
            <a:hlinkClick r:id="rId46" action="ppaction://hlinksldjump"/>
          </p:cNvPr>
          <p:cNvSpPr/>
          <p:nvPr/>
        </p:nvSpPr>
        <p:spPr>
          <a:xfrm>
            <a:off x="6143636" y="5000636"/>
            <a:ext cx="500066" cy="5000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2" name="Блок-схема: узел 61">
            <a:hlinkClick r:id="rId47" action="ppaction://hlinksldjump"/>
          </p:cNvPr>
          <p:cNvSpPr/>
          <p:nvPr/>
        </p:nvSpPr>
        <p:spPr>
          <a:xfrm>
            <a:off x="6715140" y="6000768"/>
            <a:ext cx="500066" cy="5000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63" name="Блок-схема: узел 62">
            <a:hlinkClick r:id="rId48" action="ppaction://hlinksldjump"/>
          </p:cNvPr>
          <p:cNvSpPr/>
          <p:nvPr/>
        </p:nvSpPr>
        <p:spPr>
          <a:xfrm>
            <a:off x="6143636" y="5643578"/>
            <a:ext cx="500066" cy="5000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64" name="Блок-схема: узел 63">
            <a:hlinkClick r:id="rId49" action="ppaction://hlinksldjump"/>
          </p:cNvPr>
          <p:cNvSpPr/>
          <p:nvPr/>
        </p:nvSpPr>
        <p:spPr>
          <a:xfrm>
            <a:off x="6715140" y="5357826"/>
            <a:ext cx="500066" cy="5000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65" name="Солнце 64">
            <a:hlinkClick r:id="rId50" action="ppaction://hlinksldjump"/>
          </p:cNvPr>
          <p:cNvSpPr/>
          <p:nvPr/>
        </p:nvSpPr>
        <p:spPr>
          <a:xfrm>
            <a:off x="428596" y="5000636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6" name="Солнце 65">
            <a:hlinkClick r:id="rId51" action="ppaction://hlinksldjump"/>
          </p:cNvPr>
          <p:cNvSpPr/>
          <p:nvPr/>
        </p:nvSpPr>
        <p:spPr>
          <a:xfrm>
            <a:off x="1357290" y="5000636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68" name="Солнце 67">
            <a:hlinkClick r:id="rId52" action="ppaction://hlinksldjump"/>
          </p:cNvPr>
          <p:cNvSpPr/>
          <p:nvPr/>
        </p:nvSpPr>
        <p:spPr>
          <a:xfrm>
            <a:off x="2285984" y="5000636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69" name="Солнце 68">
            <a:hlinkClick r:id="rId53" action="ppaction://hlinksldjump"/>
          </p:cNvPr>
          <p:cNvSpPr/>
          <p:nvPr/>
        </p:nvSpPr>
        <p:spPr>
          <a:xfrm>
            <a:off x="1285852" y="5857892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67" name="Солнце 66">
            <a:hlinkClick r:id="rId54" action="ppaction://hlinksldjump"/>
          </p:cNvPr>
          <p:cNvSpPr/>
          <p:nvPr/>
        </p:nvSpPr>
        <p:spPr>
          <a:xfrm>
            <a:off x="500034" y="5857892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70" name="Солнце 69">
            <a:hlinkClick r:id="rId55" action="ppaction://hlinksldjump"/>
          </p:cNvPr>
          <p:cNvSpPr/>
          <p:nvPr/>
        </p:nvSpPr>
        <p:spPr>
          <a:xfrm>
            <a:off x="2285984" y="5857892"/>
            <a:ext cx="714380" cy="5715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71" name="Овал 70">
            <a:hlinkClick r:id="rId56" action="ppaction://hlinksldjump"/>
          </p:cNvPr>
          <p:cNvSpPr/>
          <p:nvPr/>
        </p:nvSpPr>
        <p:spPr>
          <a:xfrm>
            <a:off x="4857752" y="3643314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72" name="Овал 71">
            <a:hlinkClick r:id="rId57" action="ppaction://hlinksldjump"/>
          </p:cNvPr>
          <p:cNvSpPr/>
          <p:nvPr/>
        </p:nvSpPr>
        <p:spPr>
          <a:xfrm>
            <a:off x="3786182" y="4071942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73" name="Овал 72">
            <a:hlinkClick r:id="rId58" action="ppaction://hlinksldjump"/>
          </p:cNvPr>
          <p:cNvSpPr/>
          <p:nvPr/>
        </p:nvSpPr>
        <p:spPr>
          <a:xfrm>
            <a:off x="4500562" y="4071942"/>
            <a:ext cx="571504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74" name="Облако 73">
            <a:hlinkClick r:id="rId59" action="ppaction://hlinksldjump"/>
          </p:cNvPr>
          <p:cNvSpPr/>
          <p:nvPr/>
        </p:nvSpPr>
        <p:spPr>
          <a:xfrm>
            <a:off x="7572396" y="5500702"/>
            <a:ext cx="571504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75" name="Облако 74">
            <a:hlinkClick r:id="rId60" action="ppaction://hlinksldjump"/>
          </p:cNvPr>
          <p:cNvSpPr/>
          <p:nvPr/>
        </p:nvSpPr>
        <p:spPr>
          <a:xfrm>
            <a:off x="8286776" y="5500702"/>
            <a:ext cx="571504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76" name="Облако 75">
            <a:hlinkClick r:id="rId61" action="ppaction://hlinksldjump"/>
          </p:cNvPr>
          <p:cNvSpPr/>
          <p:nvPr/>
        </p:nvSpPr>
        <p:spPr>
          <a:xfrm>
            <a:off x="7929586" y="6000768"/>
            <a:ext cx="571504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8" name="Блок-схема: извлечение 77">
            <a:hlinkClick r:id="rId62" action="ppaction://hlinksldjump"/>
          </p:cNvPr>
          <p:cNvSpPr/>
          <p:nvPr/>
        </p:nvSpPr>
        <p:spPr>
          <a:xfrm>
            <a:off x="3643306" y="1357298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79" name="Блок-схема: извлечение 78">
            <a:hlinkClick r:id="rId63" action="ppaction://hlinksldjump"/>
          </p:cNvPr>
          <p:cNvSpPr/>
          <p:nvPr/>
        </p:nvSpPr>
        <p:spPr>
          <a:xfrm>
            <a:off x="4143372" y="1357298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80" name="Блок-схема: извлечение 79">
            <a:hlinkClick r:id="rId64" action="ppaction://hlinksldjump"/>
          </p:cNvPr>
          <p:cNvSpPr/>
          <p:nvPr/>
        </p:nvSpPr>
        <p:spPr>
          <a:xfrm>
            <a:off x="3143240" y="192880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81" name="Блок-схема: извлечение 80">
            <a:hlinkClick r:id="rId65" action="ppaction://hlinksldjump"/>
          </p:cNvPr>
          <p:cNvSpPr/>
          <p:nvPr/>
        </p:nvSpPr>
        <p:spPr>
          <a:xfrm>
            <a:off x="3643306" y="192880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82" name="Блок-схема: извлечение 81">
            <a:hlinkClick r:id="rId66" action="ppaction://hlinksldjump"/>
          </p:cNvPr>
          <p:cNvSpPr/>
          <p:nvPr/>
        </p:nvSpPr>
        <p:spPr>
          <a:xfrm>
            <a:off x="4143372" y="1928802"/>
            <a:ext cx="428628" cy="42862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capital is this?</a:t>
            </a:r>
            <a:endParaRPr lang="ru-RU" dirty="0"/>
          </a:p>
        </p:txBody>
      </p:sp>
      <p:pic>
        <p:nvPicPr>
          <p:cNvPr id="6" name="Содержимое 5" descr="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6028237" cy="4525962"/>
          </a:xfrm>
        </p:spPr>
      </p:pic>
      <p:sp>
        <p:nvSpPr>
          <p:cNvPr id="8" name="Прямоугольник 7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coat of arms is this?</a:t>
            </a:r>
            <a:endParaRPr lang="ru-RU" dirty="0"/>
          </a:p>
        </p:txBody>
      </p:sp>
      <p:pic>
        <p:nvPicPr>
          <p:cNvPr id="6" name="Содержимое 5" descr="410px-Royal_Arms_of_England_(1198-1340)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882101" cy="4525962"/>
          </a:xfrm>
        </p:spPr>
      </p:pic>
      <p:pic>
        <p:nvPicPr>
          <p:cNvPr id="7" name="Рисунок 6" descr="620px-Royal_Coat_of_Arms_of_England_(1399-1603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142984"/>
            <a:ext cx="3916665" cy="561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coat of arms is this?</a:t>
            </a:r>
            <a:endParaRPr lang="ru-RU" dirty="0"/>
          </a:p>
        </p:txBody>
      </p:sp>
      <p:pic>
        <p:nvPicPr>
          <p:cNvPr id="4" name="Содержимое 3" descr="1024px-Royal_Coat_of_Arms_of_the_Kingdom_of_Scotland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862" y="1554163"/>
            <a:ext cx="4676675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coat of arms is this?</a:t>
            </a:r>
            <a:endParaRPr lang="ru-RU" dirty="0"/>
          </a:p>
        </p:txBody>
      </p:sp>
      <p:pic>
        <p:nvPicPr>
          <p:cNvPr id="4" name="Содержимое 3" descr="Coat_of_Arms_of_Northern_Ireland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71612"/>
            <a:ext cx="6484186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coat of arms is this?</a:t>
            </a:r>
            <a:endParaRPr lang="ru-RU" dirty="0"/>
          </a:p>
        </p:txBody>
      </p:sp>
      <p:pic>
        <p:nvPicPr>
          <p:cNvPr id="4" name="Содержимое 3" descr="Royal_Badge_of_Wales_(1953)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2992372" cy="4525962"/>
          </a:xfrm>
        </p:spPr>
      </p:pic>
      <p:pic>
        <p:nvPicPr>
          <p:cNvPr id="5" name="Рисунок 4" descr="Royal_Badge_of_Wales_(2008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071546"/>
            <a:ext cx="4369853" cy="536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43050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 </a:t>
            </a:r>
            <a:endParaRPr lang="ru-RU" dirty="0"/>
          </a:p>
        </p:txBody>
      </p:sp>
      <p:pic>
        <p:nvPicPr>
          <p:cNvPr id="6" name="Содержимое 5" descr="EdinburghCastle_FR-FR7717487499_1366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3158" y="1554163"/>
            <a:ext cx="8050083" cy="4525962"/>
          </a:xfrm>
        </p:spPr>
      </p:pic>
      <p:sp>
        <p:nvSpPr>
          <p:cNvPr id="7" name="Прямоугольник 6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 </a:t>
            </a:r>
            <a:endParaRPr lang="ru-RU" dirty="0"/>
          </a:p>
        </p:txBody>
      </p:sp>
      <p:pic>
        <p:nvPicPr>
          <p:cNvPr id="4" name="Содержимое 3" descr="scotland_haunted_castles_1350496970_640x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778794"/>
            <a:ext cx="6096000" cy="4076700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 </a:t>
            </a:r>
            <a:endParaRPr lang="ru-RU" dirty="0"/>
          </a:p>
        </p:txBody>
      </p:sp>
      <p:pic>
        <p:nvPicPr>
          <p:cNvPr id="4" name="Содержимое 3" descr="23_Botanic_Gard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860000" cy="3240000"/>
          </a:xfrm>
        </p:spPr>
      </p:pic>
      <p:pic>
        <p:nvPicPr>
          <p:cNvPr id="5" name="Рисунок 4" descr="53464_603x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3143248"/>
            <a:ext cx="5292000" cy="3106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86776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acc2742be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049" b="30550"/>
          <a:stretch>
            <a:fillRect/>
          </a:stretch>
        </p:blipFill>
        <p:spPr>
          <a:xfrm>
            <a:off x="3214678" y="1214422"/>
            <a:ext cx="5724537" cy="2643206"/>
          </a:xfrm>
        </p:spPr>
      </p:pic>
      <p:pic>
        <p:nvPicPr>
          <p:cNvPr id="5" name="Рисунок 4" descr="1653865-holyrood-w-sq-f.jpg"/>
          <p:cNvPicPr>
            <a:picLocks noChangeAspect="1"/>
          </p:cNvPicPr>
          <p:nvPr/>
        </p:nvPicPr>
        <p:blipFill>
          <a:blip r:embed="rId3" cstate="print"/>
          <a:srcRect t="27092" b="13022"/>
          <a:stretch>
            <a:fillRect/>
          </a:stretch>
        </p:blipFill>
        <p:spPr>
          <a:xfrm>
            <a:off x="285720" y="3643314"/>
            <a:ext cx="6134100" cy="30003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flag is this?</a:t>
            </a:r>
            <a:endParaRPr lang="ru-RU" dirty="0"/>
          </a:p>
        </p:txBody>
      </p:sp>
      <p:pic>
        <p:nvPicPr>
          <p:cNvPr id="11" name="Содержимое 10" descr="1920x1080_719166_[www.ArtFile.ru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8046155" cy="4525962"/>
          </a:xfrm>
        </p:spPr>
      </p:pic>
      <p:sp>
        <p:nvSpPr>
          <p:cNvPr id="4" name="TextBox 3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1bb1ef64874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Buckingham-Pala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357562"/>
            <a:ext cx="5760000" cy="3221838"/>
          </a:xfrm>
        </p:spPr>
      </p:pic>
      <p:pic>
        <p:nvPicPr>
          <p:cNvPr id="5" name="Рисунок 4" descr="098d87c1c617014427e4ee02e6cf06ae2efb44107338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00108"/>
            <a:ext cx="4212000" cy="351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Palace_of_Westminster_Lond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45444"/>
            <a:ext cx="8686800" cy="4343400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bashnya_viktori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0694" y="1214422"/>
            <a:ext cx="3394472" cy="4525962"/>
          </a:xfrm>
        </p:spPr>
      </p:pic>
      <p:pic>
        <p:nvPicPr>
          <p:cNvPr id="5" name="Рисунок 4" descr="115_Houses_of_Parliament-Victoria_Tower_Gardens.jpg"/>
          <p:cNvPicPr>
            <a:picLocks noChangeAspect="1"/>
          </p:cNvPicPr>
          <p:nvPr/>
        </p:nvPicPr>
        <p:blipFill>
          <a:blip r:embed="rId3" cstate="print"/>
          <a:srcRect l="33125" t="3750" b="11249"/>
          <a:stretch>
            <a:fillRect/>
          </a:stretch>
        </p:blipFill>
        <p:spPr>
          <a:xfrm>
            <a:off x="214282" y="1571612"/>
            <a:ext cx="5095884" cy="48577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703" r="8984" b="14062"/>
          <a:stretch>
            <a:fillRect/>
          </a:stretch>
        </p:blipFill>
        <p:spPr bwMode="auto">
          <a:xfrm>
            <a:off x="5500694" y="3000372"/>
            <a:ext cx="3492000" cy="320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6" descr="1280px-001SFEC_TOWER_OF_LONDON-20070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9985" t="6314"/>
          <a:stretch>
            <a:fillRect/>
          </a:stretch>
        </p:blipFill>
        <p:spPr>
          <a:xfrm>
            <a:off x="214282" y="1285860"/>
            <a:ext cx="5434274" cy="4240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royal residence at Windsor in </a:t>
            </a:r>
            <a:r>
              <a:rPr lang="en-US" dirty="0" err="1" smtClean="0"/>
              <a:t>england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4" name="Содержимое 3" descr="1280px-Windsor_Castle_at_Sunset_-_Nov_2006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93"/>
          <a:stretch>
            <a:fillRect/>
          </a:stretch>
        </p:blipFill>
        <p:spPr>
          <a:xfrm>
            <a:off x="4071934" y="1142984"/>
            <a:ext cx="4876800" cy="2964178"/>
          </a:xfrm>
        </p:spPr>
      </p:pic>
      <p:pic>
        <p:nvPicPr>
          <p:cNvPr id="5" name="Рисунок 4" descr="Windsor_Castle_from_the_Air_wideang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429000"/>
            <a:ext cx="6624000" cy="3096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is the square in the heart of </a:t>
            </a:r>
            <a:r>
              <a:rPr lang="en-US" sz="2000" dirty="0" err="1" smtClean="0"/>
              <a:t>london</a:t>
            </a:r>
            <a:r>
              <a:rPr lang="en-US" sz="2000" dirty="0" smtClean="0"/>
              <a:t> wit a column of a great British naval hero ?</a:t>
            </a:r>
            <a:endParaRPr lang="ru-RU" sz="2000" dirty="0"/>
          </a:p>
        </p:txBody>
      </p:sp>
      <p:pic>
        <p:nvPicPr>
          <p:cNvPr id="4" name="Содержимое 3" descr="trafalgar-square-london_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616" y="1554163"/>
            <a:ext cx="6755167" cy="452596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theatre in London associated with William Shakespeare?</a:t>
            </a:r>
            <a:endParaRPr lang="ru-RU" dirty="0"/>
          </a:p>
        </p:txBody>
      </p:sp>
      <p:pic>
        <p:nvPicPr>
          <p:cNvPr id="5" name="Рисунок 4" descr="kveen2512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57298"/>
            <a:ext cx="4428000" cy="2952000"/>
          </a:xfrm>
          <a:prstGeom prst="rect">
            <a:avLst/>
          </a:prstGeom>
        </p:spPr>
      </p:pic>
      <p:pic>
        <p:nvPicPr>
          <p:cNvPr id="4" name="Содержимое 3" descr="globe9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2928934"/>
            <a:ext cx="4758765" cy="3636000"/>
          </a:xfrm>
        </p:spPr>
      </p:pic>
      <p:sp>
        <p:nvSpPr>
          <p:cNvPr id="6" name="TextBox 5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5" name="Содержимое 4" descr="8yt2ctc878_2krota.r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00760" y="1000108"/>
            <a:ext cx="3017308" cy="4525962"/>
          </a:xfrm>
        </p:spPr>
      </p:pic>
      <p:pic>
        <p:nvPicPr>
          <p:cNvPr id="6" name="Рисунок 5" descr="d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071678"/>
            <a:ext cx="5868000" cy="4401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142984"/>
            <a:ext cx="8856000" cy="127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1211117834_247364-cardiffcas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7362"/>
          <a:stretch>
            <a:fillRect/>
          </a:stretch>
        </p:blipFill>
        <p:spPr>
          <a:xfrm>
            <a:off x="142844" y="2571744"/>
            <a:ext cx="4825994" cy="29880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286124"/>
            <a:ext cx="4762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flag is this?</a:t>
            </a:r>
            <a:endParaRPr lang="ru-RU" dirty="0"/>
          </a:p>
        </p:txBody>
      </p:sp>
      <p:pic>
        <p:nvPicPr>
          <p:cNvPr id="4" name="Содержимое 3" descr="union_flag_wallpa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  <p:sp>
        <p:nvSpPr>
          <p:cNvPr id="5" name="TextBox 4"/>
          <p:cNvSpPr txBox="1"/>
          <p:nvPr/>
        </p:nvSpPr>
        <p:spPr>
          <a:xfrm>
            <a:off x="7715272" y="6357959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5" name="Рисунок 4" descr="oystermouth01.jpg"/>
          <p:cNvPicPr>
            <a:picLocks noChangeAspect="1"/>
          </p:cNvPicPr>
          <p:nvPr/>
        </p:nvPicPr>
        <p:blipFill>
          <a:blip r:embed="rId2" cstate="print"/>
          <a:srcRect l="7681" t="15363" r="2701" b="16357"/>
          <a:stretch>
            <a:fillRect/>
          </a:stretch>
        </p:blipFill>
        <p:spPr>
          <a:xfrm>
            <a:off x="214282" y="3643314"/>
            <a:ext cx="5000660" cy="2857520"/>
          </a:xfrm>
          <a:prstGeom prst="rect">
            <a:avLst/>
          </a:prstGeom>
        </p:spPr>
      </p:pic>
      <p:pic>
        <p:nvPicPr>
          <p:cNvPr id="4" name="Содержимое 3" descr="Oystermouth_Cast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536" b="15273"/>
          <a:stretch>
            <a:fillRect/>
          </a:stretch>
        </p:blipFill>
        <p:spPr>
          <a:xfrm>
            <a:off x="4500562" y="1142984"/>
            <a:ext cx="4510474" cy="2714644"/>
          </a:xfrm>
        </p:spPr>
      </p:pic>
      <p:sp>
        <p:nvSpPr>
          <p:cNvPr id="6" name="Прямоугольник 5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1280px-Giant's_Causeway_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2379" y="1554163"/>
            <a:ext cx="6831641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7" name="Рисунок 6" descr="82899688_Zamok_Belfast.jpg"/>
          <p:cNvPicPr>
            <a:picLocks noChangeAspect="1"/>
          </p:cNvPicPr>
          <p:nvPr/>
        </p:nvPicPr>
        <p:blipFill>
          <a:blip r:embed="rId2" cstate="print"/>
          <a:srcRect l="10625" t="17857" b="6071"/>
          <a:stretch>
            <a:fillRect/>
          </a:stretch>
        </p:blipFill>
        <p:spPr>
          <a:xfrm>
            <a:off x="214282" y="2714620"/>
            <a:ext cx="6012000" cy="3837851"/>
          </a:xfrm>
          <a:prstGeom prst="rect">
            <a:avLst/>
          </a:prstGeom>
        </p:spPr>
      </p:pic>
      <p:pic>
        <p:nvPicPr>
          <p:cNvPr id="6" name="Содержимое 5" descr="1c4d2d7af137cd471d84d7bd0978f21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00760" y="1142984"/>
            <a:ext cx="3005522" cy="4525962"/>
          </a:xfrm>
        </p:spPr>
      </p:pic>
      <p:sp>
        <p:nvSpPr>
          <p:cNvPr id="8" name="Прямоугольник 7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sightseeing?</a:t>
            </a:r>
            <a:endParaRPr lang="ru-RU" dirty="0"/>
          </a:p>
        </p:txBody>
      </p:sp>
      <p:pic>
        <p:nvPicPr>
          <p:cNvPr id="4" name="Содержимое 3" descr="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2376" y="1554163"/>
            <a:ext cx="6811648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4" name="Содержимое 6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00826" y="1357298"/>
            <a:ext cx="2289060" cy="2916000"/>
          </a:xfrm>
        </p:spPr>
      </p:pic>
      <p:pic>
        <p:nvPicPr>
          <p:cNvPr id="5" name="Рисунок 4" descr="st_patricks_day_pot_gold_hg_cl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900" y="3000372"/>
            <a:ext cx="3467100" cy="2971800"/>
          </a:xfrm>
          <a:prstGeom prst="rect">
            <a:avLst/>
          </a:prstGeom>
        </p:spPr>
      </p:pic>
      <p:pic>
        <p:nvPicPr>
          <p:cNvPr id="6" name="Рисунок 5" descr="790751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500306"/>
            <a:ext cx="5400000" cy="3631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4" name="Содержимое 3" descr="st-davids-day-celebrations-2007-st-mary-street-cardiff-wa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5865" y="1554163"/>
            <a:ext cx="3644669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4" name="Содержимое 3" descr="2894603_f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692" b="9442"/>
          <a:stretch>
            <a:fillRect/>
          </a:stretch>
        </p:blipFill>
        <p:spPr>
          <a:xfrm>
            <a:off x="285720" y="3786190"/>
            <a:ext cx="4572032" cy="2786082"/>
          </a:xfrm>
        </p:spPr>
      </p:pic>
      <p:pic>
        <p:nvPicPr>
          <p:cNvPr id="5" name="Рисунок 4" descr="size1.jpg"/>
          <p:cNvPicPr>
            <a:picLocks noChangeAspect="1"/>
          </p:cNvPicPr>
          <p:nvPr/>
        </p:nvPicPr>
        <p:blipFill>
          <a:blip r:embed="rId3" cstate="print"/>
          <a:srcRect r="7905"/>
          <a:stretch>
            <a:fillRect/>
          </a:stretch>
        </p:blipFill>
        <p:spPr>
          <a:xfrm>
            <a:off x="5000628" y="1571612"/>
            <a:ext cx="3823918" cy="338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4" name="Содержимое 3" descr="2909andrew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3714752"/>
            <a:ext cx="3000375" cy="1952625"/>
          </a:xfrm>
        </p:spPr>
      </p:pic>
      <p:pic>
        <p:nvPicPr>
          <p:cNvPr id="5" name="Рисунок 4" descr="25St Andrew's Day Par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714488"/>
            <a:ext cx="3810000" cy="2819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5" name="Рисунок 4" descr="queens_birthday_buckingham_palac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786190"/>
            <a:ext cx="3810000" cy="2857500"/>
          </a:xfrm>
          <a:prstGeom prst="rect">
            <a:avLst/>
          </a:prstGeom>
        </p:spPr>
      </p:pic>
      <p:pic>
        <p:nvPicPr>
          <p:cNvPr id="6" name="Рисунок 5" descr="britishqueen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736"/>
            <a:ext cx="3456000" cy="5184000"/>
          </a:xfrm>
          <a:prstGeom prst="rect">
            <a:avLst/>
          </a:prstGeom>
        </p:spPr>
      </p:pic>
      <p:pic>
        <p:nvPicPr>
          <p:cNvPr id="4" name="Содержимое 3" descr="108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72066" y="1357298"/>
            <a:ext cx="3664275" cy="2736000"/>
          </a:xfrm>
        </p:spPr>
      </p:pic>
      <p:sp>
        <p:nvSpPr>
          <p:cNvPr id="7" name="Прямоугольник 6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holiday is it? </a:t>
            </a:r>
            <a:br>
              <a:rPr lang="en-US" dirty="0" smtClean="0"/>
            </a:br>
            <a:r>
              <a:rPr lang="en-US" dirty="0" smtClean="0"/>
              <a:t>When do the British celebrate it?</a:t>
            </a:r>
            <a:endParaRPr lang="ru-RU" dirty="0"/>
          </a:p>
        </p:txBody>
      </p:sp>
      <p:pic>
        <p:nvPicPr>
          <p:cNvPr id="5" name="Рисунок 4" descr="ingiltere_alevler_icinde_5.jpg"/>
          <p:cNvPicPr>
            <a:picLocks noChangeAspect="1"/>
          </p:cNvPicPr>
          <p:nvPr/>
        </p:nvPicPr>
        <p:blipFill>
          <a:blip r:embed="rId2" cstate="print"/>
          <a:srcRect l="13846"/>
          <a:stretch>
            <a:fillRect/>
          </a:stretch>
        </p:blipFill>
        <p:spPr>
          <a:xfrm>
            <a:off x="214282" y="3143248"/>
            <a:ext cx="4860000" cy="3549538"/>
          </a:xfrm>
          <a:prstGeom prst="rect">
            <a:avLst/>
          </a:prstGeom>
        </p:spPr>
      </p:pic>
      <p:pic>
        <p:nvPicPr>
          <p:cNvPr id="4" name="Содержимое 3" descr="50844123_1257537290_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8453"/>
          <a:stretch>
            <a:fillRect/>
          </a:stretch>
        </p:blipFill>
        <p:spPr>
          <a:xfrm>
            <a:off x="3571868" y="1428736"/>
            <a:ext cx="5364000" cy="3168117"/>
          </a:xfrm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flag is this?</a:t>
            </a:r>
            <a:endParaRPr lang="ru-RU" dirty="0"/>
          </a:p>
        </p:txBody>
      </p:sp>
      <p:pic>
        <p:nvPicPr>
          <p:cNvPr id="4" name="Содержимое 3" descr="flag-of-wal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838200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1026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578" r="12399"/>
          <a:stretch>
            <a:fillRect/>
          </a:stretch>
        </p:blipFill>
        <p:spPr bwMode="auto">
          <a:xfrm>
            <a:off x="357158" y="1928802"/>
            <a:ext cx="5286412" cy="44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6300" r="11338" b="7657"/>
          <a:stretch>
            <a:fillRect/>
          </a:stretch>
        </p:blipFill>
        <p:spPr bwMode="auto">
          <a:xfrm>
            <a:off x="5857884" y="1285860"/>
            <a:ext cx="311327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143248"/>
            <a:ext cx="3924000" cy="317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500000" cy="301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6000" y="2571744"/>
            <a:ext cx="4608000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071942"/>
            <a:ext cx="4076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428736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christmas</a:t>
            </a:r>
            <a:r>
              <a:rPr lang="en-US" dirty="0" smtClean="0"/>
              <a:t> symbol is it?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187" t="9470"/>
          <a:stretch>
            <a:fillRect/>
          </a:stretch>
        </p:blipFill>
        <p:spPr bwMode="auto">
          <a:xfrm>
            <a:off x="214282" y="1428736"/>
            <a:ext cx="4332577" cy="409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t="6250" b="4687"/>
          <a:stretch>
            <a:fillRect/>
          </a:stretch>
        </p:blipFill>
        <p:spPr bwMode="auto">
          <a:xfrm>
            <a:off x="4429124" y="2071678"/>
            <a:ext cx="45720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is the patron saint of….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139"/>
          <a:stretch>
            <a:fillRect/>
          </a:stretch>
        </p:blipFill>
        <p:spPr bwMode="auto">
          <a:xfrm>
            <a:off x="214282" y="2071678"/>
            <a:ext cx="303632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357298"/>
            <a:ext cx="5616000" cy="314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is the patron saint of….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8535" t="7892" r="8747"/>
          <a:stretch>
            <a:fillRect/>
          </a:stretch>
        </p:blipFill>
        <p:spPr bwMode="auto">
          <a:xfrm>
            <a:off x="5214942" y="1857364"/>
            <a:ext cx="3643338" cy="416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t="11139"/>
          <a:stretch>
            <a:fillRect/>
          </a:stretch>
        </p:blipFill>
        <p:spPr bwMode="auto">
          <a:xfrm>
            <a:off x="214282" y="1428736"/>
            <a:ext cx="4648200" cy="512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is the patron saint of….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5905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263"/>
          <a:stretch>
            <a:fillRect/>
          </a:stretch>
        </p:blipFill>
        <p:spPr bwMode="auto">
          <a:xfrm>
            <a:off x="6143636" y="1428736"/>
            <a:ext cx="2484000" cy="183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flag is this?</a:t>
            </a:r>
            <a:endParaRPr lang="ru-RU" dirty="0"/>
          </a:p>
        </p:txBody>
      </p:sp>
      <p:pic>
        <p:nvPicPr>
          <p:cNvPr id="4" name="Содержимое 3" descr="grunge-flag-of-northern-ireland_00446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is the patron saint of….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262124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00174"/>
            <a:ext cx="58102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is the highest mountain in Scotland?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470" b="11609"/>
          <a:stretch>
            <a:fillRect/>
          </a:stretch>
        </p:blipFill>
        <p:spPr bwMode="auto">
          <a:xfrm>
            <a:off x="285720" y="3071810"/>
            <a:ext cx="603461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142984"/>
            <a:ext cx="7164000" cy="205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highest mountain in Wales?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428736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339579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is the longest river in England and the second longest in the United Kingdom, after the River Severn?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2197417"/>
            <a:ext cx="8686800" cy="323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is Wales's second largest city after </a:t>
            </a:r>
            <a:r>
              <a:rPr lang="en-US" sz="2400" dirty="0" err="1" smtClean="0"/>
              <a:t>cardiff</a:t>
            </a:r>
            <a:r>
              <a:rPr lang="en-US" sz="2400" dirty="0" smtClean="0"/>
              <a:t>?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000"/>
          <a:stretch>
            <a:fillRect/>
          </a:stretch>
        </p:blipFill>
        <p:spPr bwMode="auto">
          <a:xfrm>
            <a:off x="357158" y="1214422"/>
            <a:ext cx="3810000" cy="25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8408" t="5155" r="7507" b="8519"/>
          <a:stretch>
            <a:fillRect/>
          </a:stretch>
        </p:blipFill>
        <p:spPr bwMode="auto">
          <a:xfrm>
            <a:off x="4214810" y="1214422"/>
            <a:ext cx="4716000" cy="363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t="9283"/>
          <a:stretch>
            <a:fillRect/>
          </a:stretch>
        </p:blipFill>
        <p:spPr bwMode="auto">
          <a:xfrm>
            <a:off x="214282" y="3929066"/>
            <a:ext cx="5508000" cy="279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143900" y="6357958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is the longest river in the United Kingdom, in Wales</a:t>
            </a:r>
            <a:r>
              <a:rPr lang="ru-RU" sz="2000" dirty="0" smtClean="0"/>
              <a:t> (</a:t>
            </a:r>
            <a:r>
              <a:rPr lang="en-US" sz="2000" dirty="0" smtClean="0"/>
              <a:t>about 354 km</a:t>
            </a:r>
            <a:r>
              <a:rPr lang="ru-RU" sz="2000" dirty="0" smtClean="0"/>
              <a:t>)</a:t>
            </a:r>
            <a:r>
              <a:rPr lang="en-US" sz="2000" dirty="0" smtClean="0"/>
              <a:t>?</a:t>
            </a:r>
            <a:endParaRPr lang="ru-RU" sz="2000" dirty="0"/>
          </a:p>
        </p:txBody>
      </p:sp>
      <p:pic>
        <p:nvPicPr>
          <p:cNvPr id="4" name="Содержимое 3" descr="288px-SevernFromCastleC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785926"/>
            <a:ext cx="2743200" cy="1952625"/>
          </a:xfrm>
        </p:spPr>
      </p:pic>
      <p:pic>
        <p:nvPicPr>
          <p:cNvPr id="5" name="Рисунок 4" descr="New_severn_bridge_best_750pi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500174"/>
            <a:ext cx="4572000" cy="3267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largest city in Scotland?</a:t>
            </a:r>
            <a:endParaRPr lang="ru-RU" dirty="0"/>
          </a:p>
        </p:txBody>
      </p:sp>
      <p:pic>
        <p:nvPicPr>
          <p:cNvPr id="4" name="Содержимое 3" descr="Glasgow_Mont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071678"/>
            <a:ext cx="3244353" cy="4525962"/>
          </a:xfrm>
        </p:spPr>
      </p:pic>
      <p:sp>
        <p:nvSpPr>
          <p:cNvPr id="5" name="TextBox 4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  <p:pic>
        <p:nvPicPr>
          <p:cNvPr id="7" name="Рисунок 6" descr="Glasgow_Botanic_Gardens_reopen_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500174"/>
            <a:ext cx="5400000" cy="3614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the royal house of the United Kingdom that was founded by King George V who changed the name of the British Royal Family from the German Saxe-Coburg and Gotha (a branch of the House of </a:t>
            </a:r>
            <a:r>
              <a:rPr lang="en-US" sz="1600" dirty="0" err="1" smtClean="0"/>
              <a:t>Wettin</a:t>
            </a:r>
            <a:r>
              <a:rPr lang="en-US" sz="1600" dirty="0" smtClean="0"/>
              <a:t>) to the English.</a:t>
            </a: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58889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428736"/>
            <a:ext cx="4896000" cy="326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929586" y="614364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What is a royal residence (a castle) at Windsor in the English county of Berkshire?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357304"/>
            <a:ext cx="4572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00505"/>
            <a:ext cx="4572000" cy="243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357298"/>
            <a:ext cx="3996000" cy="227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786190"/>
            <a:ext cx="3744000" cy="249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929586" y="635795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head of the house of </a:t>
            </a:r>
            <a:r>
              <a:rPr lang="en-US" dirty="0" err="1" smtClean="0"/>
              <a:t>windsor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500438"/>
            <a:ext cx="2095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142984"/>
            <a:ext cx="3036517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28589"/>
          <a:stretch>
            <a:fillRect/>
          </a:stretch>
        </p:blipFill>
        <p:spPr bwMode="auto">
          <a:xfrm>
            <a:off x="285720" y="1214422"/>
            <a:ext cx="3033554" cy="31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929586" y="635795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symbol is this?</a:t>
            </a:r>
            <a:endParaRPr lang="ru-RU" dirty="0"/>
          </a:p>
        </p:txBody>
      </p:sp>
      <p:pic>
        <p:nvPicPr>
          <p:cNvPr id="4" name="Содержимое 3" descr="1068695437_5d1c689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6042" y="1554163"/>
            <a:ext cx="4784315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symbol is this?</a:t>
            </a:r>
            <a:endParaRPr lang="ru-RU" dirty="0"/>
          </a:p>
        </p:txBody>
      </p:sp>
      <p:pic>
        <p:nvPicPr>
          <p:cNvPr id="4" name="Содержимое 3" descr="40194227593019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143900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symbol is this?</a:t>
            </a:r>
            <a:endParaRPr lang="ru-RU" dirty="0"/>
          </a:p>
        </p:txBody>
      </p:sp>
      <p:pic>
        <p:nvPicPr>
          <p:cNvPr id="4" name="Содержимое 3" descr="dphclub.com_12372044900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5" name="Прямоугольник 4"/>
          <p:cNvSpPr/>
          <p:nvPr/>
        </p:nvSpPr>
        <p:spPr>
          <a:xfrm>
            <a:off x="8215338" y="6286520"/>
            <a:ext cx="719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BACK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1039</TotalTime>
  <Words>688</Words>
  <Application>Microsoft Office PowerPoint</Application>
  <PresentationFormat>Экран (4:3)</PresentationFormat>
  <Paragraphs>224</Paragraphs>
  <Slides>69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Трек</vt:lpstr>
      <vt:lpstr>“Great  Britain in  pictures”</vt:lpstr>
      <vt:lpstr>Слайд 2</vt:lpstr>
      <vt:lpstr>Whose flag is this?</vt:lpstr>
      <vt:lpstr>Whose flag is this?</vt:lpstr>
      <vt:lpstr>Whose flag is this?</vt:lpstr>
      <vt:lpstr>Whose flag is this?</vt:lpstr>
      <vt:lpstr>Whose symbol is this?</vt:lpstr>
      <vt:lpstr>Whose symbol is this?</vt:lpstr>
      <vt:lpstr>Whose symbol is this?</vt:lpstr>
      <vt:lpstr>Whose symbol is this?</vt:lpstr>
      <vt:lpstr>Whose symbol is Heather? Is it true that Wearing a sprig of heather is believed to bring good luck?</vt:lpstr>
      <vt:lpstr>Whose national animal is the lion?  Whose medieval warrior nickname was it?</vt:lpstr>
      <vt:lpstr>Whose national tree is the oak?</vt:lpstr>
      <vt:lpstr>Whose national tree is the pine?</vt:lpstr>
      <vt:lpstr>Whose national animal is the unicorn?</vt:lpstr>
      <vt:lpstr>Whose national animal is the red kite?</vt:lpstr>
      <vt:lpstr>What capital is this?</vt:lpstr>
      <vt:lpstr>What capital is this?</vt:lpstr>
      <vt:lpstr>What capital is this?</vt:lpstr>
      <vt:lpstr>What capital is this?</vt:lpstr>
      <vt:lpstr>Whose coat of arms is this?</vt:lpstr>
      <vt:lpstr>Whose coat of arms is this?</vt:lpstr>
      <vt:lpstr>Whose coat of arms is this?</vt:lpstr>
      <vt:lpstr>Whose coat of arms is this?</vt:lpstr>
      <vt:lpstr>What is the sightseeing? </vt:lpstr>
      <vt:lpstr>What is the sightseeing? </vt:lpstr>
      <vt:lpstr>What is the sightseeing? </vt:lpstr>
      <vt:lpstr>What is the sightseeing? </vt:lpstr>
      <vt:lpstr>What is the sightseeing?</vt:lpstr>
      <vt:lpstr>What is the sightseeing?</vt:lpstr>
      <vt:lpstr>What is the sightseeing?</vt:lpstr>
      <vt:lpstr>What is the sightseeing?</vt:lpstr>
      <vt:lpstr>What is the sightseeing?</vt:lpstr>
      <vt:lpstr>What is the sightseeing?</vt:lpstr>
      <vt:lpstr>What is the royal residence at Windsor in england?</vt:lpstr>
      <vt:lpstr>What is the square in the heart of london wit a column of a great British naval hero ?</vt:lpstr>
      <vt:lpstr>What is the theatre in London associated with William Shakespeare?</vt:lpstr>
      <vt:lpstr>What is the sightseeing?</vt:lpstr>
      <vt:lpstr>What is the sightseeing?</vt:lpstr>
      <vt:lpstr>What is the sightseeing?</vt:lpstr>
      <vt:lpstr>What is the sightseeing?</vt:lpstr>
      <vt:lpstr>What is the sightseeing?</vt:lpstr>
      <vt:lpstr>What is the sightseeing?</vt:lpstr>
      <vt:lpstr>What holiday is it?  When do the British celebrate it?</vt:lpstr>
      <vt:lpstr>What holiday is it?  When do the British celebrate it?</vt:lpstr>
      <vt:lpstr>What holiday is it?  When do the British celebrate it?</vt:lpstr>
      <vt:lpstr>What holiday is it?  When do the British celebrate it?</vt:lpstr>
      <vt:lpstr>What holiday is it?  When do the British celebrate it?</vt:lpstr>
      <vt:lpstr>What holiday is it?  When do the British celebrate it?</vt:lpstr>
      <vt:lpstr>What christmas symbol is it?</vt:lpstr>
      <vt:lpstr>What christmas symbol is it?</vt:lpstr>
      <vt:lpstr>What christmas symbol is it?</vt:lpstr>
      <vt:lpstr>What christmas symbol is it?</vt:lpstr>
      <vt:lpstr>What christmas symbol is it?</vt:lpstr>
      <vt:lpstr>What christmas symbol is it?</vt:lpstr>
      <vt:lpstr>What christmas symbol is it?</vt:lpstr>
      <vt:lpstr>He is the patron saint of….</vt:lpstr>
      <vt:lpstr>He is the patron saint of….</vt:lpstr>
      <vt:lpstr>He is the patron saint of….</vt:lpstr>
      <vt:lpstr>He is the patron saint of….</vt:lpstr>
      <vt:lpstr>What is the highest mountain in Scotland?</vt:lpstr>
      <vt:lpstr>What is the highest mountain in Wales?</vt:lpstr>
      <vt:lpstr>What is the longest river in England and the second longest in the United Kingdom, after the River Severn?</vt:lpstr>
      <vt:lpstr>What is Wales's second largest city after cardiff?</vt:lpstr>
      <vt:lpstr>What is the longest river in the United Kingdom, in Wales (about 354 km)?</vt:lpstr>
      <vt:lpstr>What is the largest city in Scotland?</vt:lpstr>
      <vt:lpstr>the royal house of the United Kingdom that was founded by King George V who changed the name of the British Royal Family from the German Saxe-Coburg and Gotha (a branch of the House of Wettin) to the English.</vt:lpstr>
      <vt:lpstr>What is a royal residence (a castle) at Windsor in the English county of Berkshire?</vt:lpstr>
      <vt:lpstr>Current head of the house of windsor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“Great britain in pictures”</dc:title>
  <dc:creator>ТАНКИСТ_222</dc:creator>
  <cp:lastModifiedBy>ТАНКИСТ_222</cp:lastModifiedBy>
  <cp:revision>176</cp:revision>
  <dcterms:created xsi:type="dcterms:W3CDTF">2014-11-03T12:13:00Z</dcterms:created>
  <dcterms:modified xsi:type="dcterms:W3CDTF">2015-01-05T21:03:48Z</dcterms:modified>
</cp:coreProperties>
</file>