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90" r:id="rId10"/>
    <p:sldId id="264" r:id="rId11"/>
    <p:sldId id="265" r:id="rId12"/>
    <p:sldId id="268"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269" r:id="rId29"/>
    <p:sldId id="270" r:id="rId30"/>
    <p:sldId id="271"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autoAdjust="0"/>
    <p:restoredTop sz="86447" autoAdjust="0"/>
  </p:normalViewPr>
  <p:slideViewPr>
    <p:cSldViewPr>
      <p:cViewPr>
        <p:scale>
          <a:sx n="93" d="100"/>
          <a:sy n="93" d="100"/>
        </p:scale>
        <p:origin x="-1314" y="-180"/>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16F3C9-EADC-4B49-BFF1-63A1C3AFAEC1}" type="datetimeFigureOut">
              <a:rPr lang="ru-RU" smtClean="0"/>
              <a:pPr/>
              <a:t>14.12.2014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811B6D-1FF2-46ED-A932-561462282245}" type="slidenum">
              <a:rPr lang="ru-RU" smtClean="0"/>
              <a:pPr/>
              <a:t>‹#›</a:t>
            </a:fld>
            <a:endParaRPr lang="ru-RU" dirty="0"/>
          </a:p>
        </p:txBody>
      </p:sp>
    </p:spTree>
    <p:extLst>
      <p:ext uri="{BB962C8B-B14F-4D97-AF65-F5344CB8AC3E}">
        <p14:creationId xmlns:p14="http://schemas.microsoft.com/office/powerpoint/2010/main" xmlns="" val="342540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14.12.2014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14.12.2014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14.12.2014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14.12.2014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14.12.2014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14.12.2014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14.12.2014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14.12.2014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14.12.2014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14.12.2014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14.12.2014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14.12.2014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6" Type="http://schemas.openxmlformats.org/officeDocument/2006/relationships/image" Target="../media/image27.png"/><Relationship Id="rId117" Type="http://schemas.openxmlformats.org/officeDocument/2006/relationships/image" Target="../media/image73.png"/><Relationship Id="rId21" Type="http://schemas.openxmlformats.org/officeDocument/2006/relationships/hyperlink" Target="https://commons.wikimedia.org/wiki/File:Flag_of_Armenia.svg?uselang=ru" TargetMode="External"/><Relationship Id="rId42" Type="http://schemas.openxmlformats.org/officeDocument/2006/relationships/image" Target="../media/image35.png"/><Relationship Id="rId47" Type="http://schemas.openxmlformats.org/officeDocument/2006/relationships/hyperlink" Target="https://commons.wikimedia.org/wiki/File:Flag_of_Georgia.svg?uselang=ru" TargetMode="External"/><Relationship Id="rId63" Type="http://schemas.openxmlformats.org/officeDocument/2006/relationships/hyperlink" Target="https://commons.wikimedia.org/wiki/File:Flag_of_Iceland.svg?uselang=ru" TargetMode="External"/><Relationship Id="rId68" Type="http://schemas.openxmlformats.org/officeDocument/2006/relationships/image" Target="../media/image48.png"/><Relationship Id="rId84" Type="http://schemas.openxmlformats.org/officeDocument/2006/relationships/image" Target="../media/image56.png"/><Relationship Id="rId89" Type="http://schemas.openxmlformats.org/officeDocument/2006/relationships/hyperlink" Target="https://commons.wikimedia.org/wiki/File:Flag_of_Luxembourg.svg?uselang=ru" TargetMode="External"/><Relationship Id="rId112" Type="http://schemas.openxmlformats.org/officeDocument/2006/relationships/image" Target="../media/image70.png"/><Relationship Id="rId133" Type="http://schemas.openxmlformats.org/officeDocument/2006/relationships/image" Target="../media/image81.png"/><Relationship Id="rId16" Type="http://schemas.openxmlformats.org/officeDocument/2006/relationships/image" Target="../media/image22.png"/><Relationship Id="rId107" Type="http://schemas.openxmlformats.org/officeDocument/2006/relationships/hyperlink" Target="https://commons.wikimedia.org/wiki/File:Flag_of_the_Netherlands.svg?uselang=ru" TargetMode="External"/><Relationship Id="rId11" Type="http://schemas.openxmlformats.org/officeDocument/2006/relationships/hyperlink" Target="https://commons.wikimedia.org/wiki/File:Flag_of_Azerbaijan.svg?uselang=ru" TargetMode="External"/><Relationship Id="rId32" Type="http://schemas.openxmlformats.org/officeDocument/2006/relationships/image" Target="../media/image30.png"/><Relationship Id="rId37" Type="http://schemas.openxmlformats.org/officeDocument/2006/relationships/hyperlink" Target="https://commons.wikimedia.org/wiki/File:Flag_of_the_United_Kingdom.svg?uselang=ru" TargetMode="External"/><Relationship Id="rId53" Type="http://schemas.openxmlformats.org/officeDocument/2006/relationships/hyperlink" Target="https://commons.wikimedia.org/wiki/File:Flag_of_Zimbabwe.svg?uselang=ru" TargetMode="External"/><Relationship Id="rId58" Type="http://schemas.openxmlformats.org/officeDocument/2006/relationships/image" Target="../media/image43.png"/><Relationship Id="rId74" Type="http://schemas.openxmlformats.org/officeDocument/2006/relationships/image" Target="../media/image51.png"/><Relationship Id="rId79" Type="http://schemas.openxmlformats.org/officeDocument/2006/relationships/hyperlink" Target="https://commons.wikimedia.org/wiki/File:Flag_of_the_People's_Republic_of_China.svg?uselang=ru" TargetMode="External"/><Relationship Id="rId102" Type="http://schemas.openxmlformats.org/officeDocument/2006/relationships/image" Target="../media/image65.png"/><Relationship Id="rId123" Type="http://schemas.openxmlformats.org/officeDocument/2006/relationships/image" Target="../media/image76.png"/><Relationship Id="rId128" Type="http://schemas.openxmlformats.org/officeDocument/2006/relationships/hyperlink" Target="https://commons.wikimedia.org/wiki/File:Flag_of_San_Marino.svg?uselang=ru" TargetMode="External"/><Relationship Id="rId5" Type="http://schemas.openxmlformats.org/officeDocument/2006/relationships/hyperlink" Target="https://commons.wikimedia.org/wiki/File:Flag_of_Greece.svg?uselang=ru" TargetMode="External"/><Relationship Id="rId90" Type="http://schemas.openxmlformats.org/officeDocument/2006/relationships/image" Target="../media/image59.png"/><Relationship Id="rId95" Type="http://schemas.openxmlformats.org/officeDocument/2006/relationships/hyperlink" Target="https://commons.wikimedia.org/wiki/File:Flag_of_Morocco.svg?uselang=ru" TargetMode="External"/><Relationship Id="rId14" Type="http://schemas.openxmlformats.org/officeDocument/2006/relationships/image" Target="../media/image21.png"/><Relationship Id="rId22" Type="http://schemas.openxmlformats.org/officeDocument/2006/relationships/image" Target="../media/image25.png"/><Relationship Id="rId27" Type="http://schemas.openxmlformats.org/officeDocument/2006/relationships/hyperlink" Target="https://commons.wikimedia.org/wiki/File:Flag_of_Bermuda.svg?uselang=ru" TargetMode="External"/><Relationship Id="rId30" Type="http://schemas.openxmlformats.org/officeDocument/2006/relationships/image" Target="../media/image29.png"/><Relationship Id="rId35" Type="http://schemas.openxmlformats.org/officeDocument/2006/relationships/hyperlink" Target="https://commons.wikimedia.org/wiki/File:Flag_of_the_British_Virgin_Islands.svg?uselang=ru" TargetMode="External"/><Relationship Id="rId43" Type="http://schemas.openxmlformats.org/officeDocument/2006/relationships/hyperlink" Target="https://commons.wikimedia.org/wiki/File:Flag_of_East_Timor.svg?uselang=ru" TargetMode="External"/><Relationship Id="rId48" Type="http://schemas.openxmlformats.org/officeDocument/2006/relationships/image" Target="../media/image38.png"/><Relationship Id="rId56" Type="http://schemas.openxmlformats.org/officeDocument/2006/relationships/image" Target="../media/image42.png"/><Relationship Id="rId64" Type="http://schemas.openxmlformats.org/officeDocument/2006/relationships/image" Target="../media/image46.png"/><Relationship Id="rId69" Type="http://schemas.openxmlformats.org/officeDocument/2006/relationships/hyperlink" Target="https://commons.wikimedia.org/wiki/File:Flag_of_Kazakhstan.svg?uselang=ru" TargetMode="External"/><Relationship Id="rId77" Type="http://schemas.openxmlformats.org/officeDocument/2006/relationships/hyperlink" Target="https://commons.wikimedia.org/wiki/File:Flag_of_Kyrgyzstan.svg?uselang=ru" TargetMode="External"/><Relationship Id="rId100" Type="http://schemas.openxmlformats.org/officeDocument/2006/relationships/image" Target="../media/image64.png"/><Relationship Id="rId105" Type="http://schemas.openxmlformats.org/officeDocument/2006/relationships/hyperlink" Target="https://commons.wikimedia.org/wiki/File:Flag_of_Nepal.svg?uselang=ru" TargetMode="External"/><Relationship Id="rId113" Type="http://schemas.openxmlformats.org/officeDocument/2006/relationships/hyperlink" Target="https://commons.wikimedia.org/wiki/File:Flag_of_Pakistan.svg?uselang=ru" TargetMode="External"/><Relationship Id="rId118" Type="http://schemas.openxmlformats.org/officeDocument/2006/relationships/hyperlink" Target="https://commons.wikimedia.org/wiki/File:Flag_of_Peru_(state).svg?uselang=ru" TargetMode="External"/><Relationship Id="rId126" Type="http://schemas.openxmlformats.org/officeDocument/2006/relationships/hyperlink" Target="https://commons.wikimedia.org/wiki/File:Flag_of_Romania.svg?uselang=ru" TargetMode="External"/><Relationship Id="rId134" Type="http://schemas.openxmlformats.org/officeDocument/2006/relationships/hyperlink" Target="https://commons.wikimedia.org/wiki/File:Flag_of_Slovenia.svg?uselang=ru" TargetMode="External"/><Relationship Id="rId8" Type="http://schemas.openxmlformats.org/officeDocument/2006/relationships/image" Target="../media/image18.png"/><Relationship Id="rId51" Type="http://schemas.openxmlformats.org/officeDocument/2006/relationships/hyperlink" Target="https://commons.wikimedia.org/wiki/File:Flag_of_Dominica.svg?uselang=ru" TargetMode="External"/><Relationship Id="rId72" Type="http://schemas.openxmlformats.org/officeDocument/2006/relationships/image" Target="../media/image50.png"/><Relationship Id="rId80" Type="http://schemas.openxmlformats.org/officeDocument/2006/relationships/image" Target="../media/image54.png"/><Relationship Id="rId85" Type="http://schemas.openxmlformats.org/officeDocument/2006/relationships/hyperlink" Target="https://commons.wikimedia.org/wiki/File:Flag_of_Lithuania.svg?uselang=ru" TargetMode="External"/><Relationship Id="rId93" Type="http://schemas.openxmlformats.org/officeDocument/2006/relationships/hyperlink" Target="https://commons.wikimedia.org/wiki/File:Flag_of_Malta.svg?uselang=ru" TargetMode="External"/><Relationship Id="rId98" Type="http://schemas.openxmlformats.org/officeDocument/2006/relationships/image" Target="../media/image63.png"/><Relationship Id="rId121" Type="http://schemas.openxmlformats.org/officeDocument/2006/relationships/image" Target="../media/image75.png"/><Relationship Id="rId3" Type="http://schemas.openxmlformats.org/officeDocument/2006/relationships/hyperlink" Target="https://commons.wikimedia.org/wiki/File:Flag_of_Australia.svg?uselang=ru" TargetMode="External"/><Relationship Id="rId12" Type="http://schemas.openxmlformats.org/officeDocument/2006/relationships/image" Target="../media/image20.png"/><Relationship Id="rId17" Type="http://schemas.openxmlformats.org/officeDocument/2006/relationships/hyperlink" Target="https://commons.wikimedia.org/wiki/File:Flag_of_Andorra.svg?uselang=ru" TargetMode="External"/><Relationship Id="rId25" Type="http://schemas.openxmlformats.org/officeDocument/2006/relationships/hyperlink" Target="https://commons.wikimedia.org/wiki/File:Flag_of_Belgium_(civil).svg?uselang=ru" TargetMode="External"/><Relationship Id="rId33" Type="http://schemas.openxmlformats.org/officeDocument/2006/relationships/hyperlink" Target="https://commons.wikimedia.org/wiki/File:Flag_of_Brazil.svg?uselang=ru" TargetMode="External"/><Relationship Id="rId38" Type="http://schemas.openxmlformats.org/officeDocument/2006/relationships/image" Target="../media/image33.png"/><Relationship Id="rId46" Type="http://schemas.openxmlformats.org/officeDocument/2006/relationships/image" Target="../media/image37.png"/><Relationship Id="rId59" Type="http://schemas.openxmlformats.org/officeDocument/2006/relationships/hyperlink" Target="https://commons.wikimedia.org/wiki/File:Flag_of_Iran.svg?uselang=ru" TargetMode="External"/><Relationship Id="rId67" Type="http://schemas.openxmlformats.org/officeDocument/2006/relationships/hyperlink" Target="https://commons.wikimedia.org/wiki/File:Flag_of_Italy.svg?uselang=ru" TargetMode="External"/><Relationship Id="rId103" Type="http://schemas.openxmlformats.org/officeDocument/2006/relationships/hyperlink" Target="https://commons.wikimedia.org/wiki/File:Flag_of_Mongolia.svg?uselang=ru" TargetMode="External"/><Relationship Id="rId108" Type="http://schemas.openxmlformats.org/officeDocument/2006/relationships/image" Target="../media/image68.png"/><Relationship Id="rId116" Type="http://schemas.openxmlformats.org/officeDocument/2006/relationships/image" Target="../media/image72.png"/><Relationship Id="rId124" Type="http://schemas.openxmlformats.org/officeDocument/2006/relationships/hyperlink" Target="https://commons.wikimedia.org/wiki/File:Flag_of_Russia.svg?uselang=ru" TargetMode="External"/><Relationship Id="rId129" Type="http://schemas.openxmlformats.org/officeDocument/2006/relationships/image" Target="../media/image79.png"/><Relationship Id="rId20" Type="http://schemas.openxmlformats.org/officeDocument/2006/relationships/image" Target="../media/image24.png"/><Relationship Id="rId41" Type="http://schemas.openxmlformats.org/officeDocument/2006/relationships/hyperlink" Target="https://commons.wikimedia.org/wiki/File:Flag_of_Venezuela.svg?uselang=ru" TargetMode="External"/><Relationship Id="rId54" Type="http://schemas.openxmlformats.org/officeDocument/2006/relationships/image" Target="../media/image41.png"/><Relationship Id="rId62" Type="http://schemas.openxmlformats.org/officeDocument/2006/relationships/image" Target="../media/image45.png"/><Relationship Id="rId70" Type="http://schemas.openxmlformats.org/officeDocument/2006/relationships/image" Target="../media/image49.png"/><Relationship Id="rId75" Type="http://schemas.openxmlformats.org/officeDocument/2006/relationships/hyperlink" Target="https://commons.wikimedia.org/wiki/File:Flag_of_Cyprus.svg?uselang=ru" TargetMode="External"/><Relationship Id="rId83" Type="http://schemas.openxmlformats.org/officeDocument/2006/relationships/hyperlink" Target="https://commons.wikimedia.org/wiki/File:Flag_of_Lebanon.svg?uselang=ru" TargetMode="External"/><Relationship Id="rId88" Type="http://schemas.openxmlformats.org/officeDocument/2006/relationships/image" Target="../media/image58.png"/><Relationship Id="rId91" Type="http://schemas.openxmlformats.org/officeDocument/2006/relationships/hyperlink" Target="https://commons.wikimedia.org/wiki/File:Flag_of_Macedonia.svg?uselang=ru" TargetMode="External"/><Relationship Id="rId96" Type="http://schemas.openxmlformats.org/officeDocument/2006/relationships/image" Target="../media/image62.png"/><Relationship Id="rId111" Type="http://schemas.openxmlformats.org/officeDocument/2006/relationships/hyperlink" Target="https://commons.wikimedia.org/wiki/File:Flag_of_Norway.svg?uselang=ru" TargetMode="External"/><Relationship Id="rId132" Type="http://schemas.openxmlformats.org/officeDocument/2006/relationships/hyperlink" Target="https://commons.wikimedia.org/wiki/File:Flag_of_Slovakia.svg?uselang=ru" TargetMode="External"/><Relationship Id="rId1" Type="http://schemas.openxmlformats.org/officeDocument/2006/relationships/slideLayout" Target="../slideLayouts/slideLayout2.xml"/><Relationship Id="rId6" Type="http://schemas.openxmlformats.org/officeDocument/2006/relationships/image" Target="../media/image17.png"/><Relationship Id="rId15" Type="http://schemas.openxmlformats.org/officeDocument/2006/relationships/hyperlink" Target="https://commons.wikimedia.org/wiki/File:Flag_of_the_United_States_Virgin_Islands.svg?uselang=ru" TargetMode="External"/><Relationship Id="rId23" Type="http://schemas.openxmlformats.org/officeDocument/2006/relationships/hyperlink" Target="https://commons.wikimedia.org/wiki/File:Flag_of_Belarus.svg?uselang=ru" TargetMode="External"/><Relationship Id="rId28" Type="http://schemas.openxmlformats.org/officeDocument/2006/relationships/image" Target="../media/image28.png"/><Relationship Id="rId36" Type="http://schemas.openxmlformats.org/officeDocument/2006/relationships/image" Target="../media/image32.png"/><Relationship Id="rId49" Type="http://schemas.openxmlformats.org/officeDocument/2006/relationships/hyperlink" Target="https://commons.wikimedia.org/wiki/File:Flag_of_Denmark.svg?uselang=ru" TargetMode="External"/><Relationship Id="rId57" Type="http://schemas.openxmlformats.org/officeDocument/2006/relationships/hyperlink" Target="https://commons.wikimedia.org/wiki/File:Flag_of_India.svg?uselang=ru" TargetMode="External"/><Relationship Id="rId106" Type="http://schemas.openxmlformats.org/officeDocument/2006/relationships/image" Target="../media/image67.png"/><Relationship Id="rId114" Type="http://schemas.openxmlformats.org/officeDocument/2006/relationships/image" Target="../media/image71.png"/><Relationship Id="rId119" Type="http://schemas.openxmlformats.org/officeDocument/2006/relationships/image" Target="../media/image74.png"/><Relationship Id="rId127" Type="http://schemas.openxmlformats.org/officeDocument/2006/relationships/image" Target="../media/image78.png"/><Relationship Id="rId10" Type="http://schemas.openxmlformats.org/officeDocument/2006/relationships/image" Target="../media/image19.png"/><Relationship Id="rId31" Type="http://schemas.openxmlformats.org/officeDocument/2006/relationships/hyperlink" Target="https://commons.wikimedia.org/wiki/File:Flag_of_Bosnia_and_Herzegovina.svg?uselang=ru" TargetMode="External"/><Relationship Id="rId44" Type="http://schemas.openxmlformats.org/officeDocument/2006/relationships/image" Target="../media/image36.png"/><Relationship Id="rId52" Type="http://schemas.openxmlformats.org/officeDocument/2006/relationships/image" Target="../media/image40.png"/><Relationship Id="rId60" Type="http://schemas.openxmlformats.org/officeDocument/2006/relationships/image" Target="../media/image44.png"/><Relationship Id="rId65" Type="http://schemas.openxmlformats.org/officeDocument/2006/relationships/hyperlink" Target="https://commons.wikimedia.org/wiki/File:Flag_of_Spain.svg?uselang=ru" TargetMode="External"/><Relationship Id="rId73" Type="http://schemas.openxmlformats.org/officeDocument/2006/relationships/hyperlink" Target="https://commons.wikimedia.org/wiki/File:Flag_of_Canada.svg?uselang=ru" TargetMode="External"/><Relationship Id="rId78" Type="http://schemas.openxmlformats.org/officeDocument/2006/relationships/image" Target="../media/image53.png"/><Relationship Id="rId81" Type="http://schemas.openxmlformats.org/officeDocument/2006/relationships/hyperlink" Target="https://commons.wikimedia.org/wiki/File:Flag_of_Latvia.svg?uselang=ru" TargetMode="External"/><Relationship Id="rId86" Type="http://schemas.openxmlformats.org/officeDocument/2006/relationships/image" Target="../media/image57.png"/><Relationship Id="rId94" Type="http://schemas.openxmlformats.org/officeDocument/2006/relationships/image" Target="../media/image61.png"/><Relationship Id="rId99" Type="http://schemas.openxmlformats.org/officeDocument/2006/relationships/hyperlink" Target="https://commons.wikimedia.org/wiki/File:Flag_of_Moldova.svg?uselang=ru" TargetMode="External"/><Relationship Id="rId101" Type="http://schemas.openxmlformats.org/officeDocument/2006/relationships/hyperlink" Target="https://commons.wikimedia.org/wiki/File:Flag_of_Monaco.svg?uselang=ru" TargetMode="External"/><Relationship Id="rId122" Type="http://schemas.openxmlformats.org/officeDocument/2006/relationships/hyperlink" Target="https://commons.wikimedia.org/wiki/File:Flag_of_Portugal.svg?uselang=ru" TargetMode="External"/><Relationship Id="rId130" Type="http://schemas.openxmlformats.org/officeDocument/2006/relationships/hyperlink" Target="https://commons.wikimedia.org/wiki/File:Flag_of_Serbia.svg?uselang=ru" TargetMode="External"/><Relationship Id="rId135" Type="http://schemas.openxmlformats.org/officeDocument/2006/relationships/image" Target="../media/image82.png"/><Relationship Id="rId4" Type="http://schemas.openxmlformats.org/officeDocument/2006/relationships/image" Target="../media/image16.png"/><Relationship Id="rId9" Type="http://schemas.openxmlformats.org/officeDocument/2006/relationships/hyperlink" Target="https://commons.wikimedia.org/wiki/File:Flag_of_Austria.svg?uselang=ru" TargetMode="External"/><Relationship Id="rId13" Type="http://schemas.openxmlformats.org/officeDocument/2006/relationships/hyperlink" Target="https://commons.wikimedia.org/wiki/File:Flag_of_Albania.svg?uselang=ru" TargetMode="External"/><Relationship Id="rId18" Type="http://schemas.openxmlformats.org/officeDocument/2006/relationships/image" Target="../media/image23.png"/><Relationship Id="rId39" Type="http://schemas.openxmlformats.org/officeDocument/2006/relationships/hyperlink" Target="https://commons.wikimedia.org/wiki/File:Flag_of_Hungary.svg?uselang=ru" TargetMode="External"/><Relationship Id="rId109" Type="http://schemas.openxmlformats.org/officeDocument/2006/relationships/hyperlink" Target="https://commons.wikimedia.org/wiki/File:Flag_of_New_Zealand.svg?uselang=ru" TargetMode="External"/><Relationship Id="rId34" Type="http://schemas.openxmlformats.org/officeDocument/2006/relationships/image" Target="../media/image31.png"/><Relationship Id="rId50" Type="http://schemas.openxmlformats.org/officeDocument/2006/relationships/image" Target="../media/image39.png"/><Relationship Id="rId55" Type="http://schemas.openxmlformats.org/officeDocument/2006/relationships/hyperlink" Target="https://commons.wikimedia.org/wiki/File:Flag_of_Israel.svg?uselang=ru" TargetMode="External"/><Relationship Id="rId76" Type="http://schemas.openxmlformats.org/officeDocument/2006/relationships/image" Target="../media/image52.png"/><Relationship Id="rId97" Type="http://schemas.openxmlformats.org/officeDocument/2006/relationships/hyperlink" Target="https://commons.wikimedia.org/wiki/File:Flag_of_Mexico.svg?uselang=ru" TargetMode="External"/><Relationship Id="rId104" Type="http://schemas.openxmlformats.org/officeDocument/2006/relationships/image" Target="../media/image66.png"/><Relationship Id="rId120" Type="http://schemas.openxmlformats.org/officeDocument/2006/relationships/hyperlink" Target="https://commons.wikimedia.org/wiki/File:Flag_of_Poland.svg?uselang=ru" TargetMode="External"/><Relationship Id="rId125" Type="http://schemas.openxmlformats.org/officeDocument/2006/relationships/image" Target="../media/image77.png"/><Relationship Id="rId7" Type="http://schemas.openxmlformats.org/officeDocument/2006/relationships/hyperlink" Target="https://commons.wikimedia.org/wiki/File:Flag_of_Hong_Kong.svg?uselang=ru" TargetMode="External"/><Relationship Id="rId71" Type="http://schemas.openxmlformats.org/officeDocument/2006/relationships/hyperlink" Target="https://commons.wikimedia.org/wiki/File:Flag_of_the_Cayman_Islands.svg?uselang=ru" TargetMode="External"/><Relationship Id="rId92" Type="http://schemas.openxmlformats.org/officeDocument/2006/relationships/image" Target="../media/image60.png"/><Relationship Id="rId2" Type="http://schemas.openxmlformats.org/officeDocument/2006/relationships/image" Target="../media/image1.jpeg"/><Relationship Id="rId29" Type="http://schemas.openxmlformats.org/officeDocument/2006/relationships/hyperlink" Target="https://commons.wikimedia.org/wiki/File:Flag_of_Bulgaria.svg?uselang=ru" TargetMode="External"/><Relationship Id="rId24" Type="http://schemas.openxmlformats.org/officeDocument/2006/relationships/image" Target="../media/image26.png"/><Relationship Id="rId40" Type="http://schemas.openxmlformats.org/officeDocument/2006/relationships/image" Target="../media/image34.png"/><Relationship Id="rId45" Type="http://schemas.openxmlformats.org/officeDocument/2006/relationships/hyperlink" Target="https://commons.wikimedia.org/wiki/File:Flag_of_Germany.svg?uselang=ru" TargetMode="External"/><Relationship Id="rId66" Type="http://schemas.openxmlformats.org/officeDocument/2006/relationships/image" Target="../media/image47.png"/><Relationship Id="rId87" Type="http://schemas.openxmlformats.org/officeDocument/2006/relationships/hyperlink" Target="https://commons.wikimedia.org/wiki/File:Flag_of_Liechtenstein.svg?uselang=ru" TargetMode="External"/><Relationship Id="rId110" Type="http://schemas.openxmlformats.org/officeDocument/2006/relationships/image" Target="../media/image69.png"/><Relationship Id="rId115" Type="http://schemas.openxmlformats.org/officeDocument/2006/relationships/hyperlink" Target="https://commons.wikimedia.org/wiki/File:Flag_of_Paraguay.svg?uselang=ru" TargetMode="External"/><Relationship Id="rId131" Type="http://schemas.openxmlformats.org/officeDocument/2006/relationships/image" Target="../media/image80.png"/><Relationship Id="rId136" Type="http://schemas.openxmlformats.org/officeDocument/2006/relationships/image" Target="../media/image83.jpeg"/><Relationship Id="rId61" Type="http://schemas.openxmlformats.org/officeDocument/2006/relationships/hyperlink" Target="https://commons.wikimedia.org/wiki/File:Flag_of_Ireland.svg?uselang=ru" TargetMode="External"/><Relationship Id="rId82" Type="http://schemas.openxmlformats.org/officeDocument/2006/relationships/image" Target="../media/image55.png"/><Relationship Id="rId19" Type="http://schemas.openxmlformats.org/officeDocument/2006/relationships/hyperlink" Target="https://commons.wikimedia.org/wiki/File:Flag_of_Argentina.svg?uselang=r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6.jpeg"/><Relationship Id="rId4" Type="http://schemas.openxmlformats.org/officeDocument/2006/relationships/image" Target="../media/image85.jpeg"/></Relationships>
</file>

<file path=ppt/slides/_rels/slide1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9.jpeg"/><Relationship Id="rId4" Type="http://schemas.openxmlformats.org/officeDocument/2006/relationships/image" Target="../media/image88.jpeg"/></Relationships>
</file>

<file path=ppt/slides/_rels/slide1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2.jpeg"/><Relationship Id="rId4" Type="http://schemas.openxmlformats.org/officeDocument/2006/relationships/image" Target="../media/image91.jpeg"/></Relationships>
</file>

<file path=ppt/slides/_rels/slide1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6.jpeg"/><Relationship Id="rId4" Type="http://schemas.openxmlformats.org/officeDocument/2006/relationships/image" Target="../media/image95.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0.jpeg"/><Relationship Id="rId4" Type="http://schemas.openxmlformats.org/officeDocument/2006/relationships/image" Target="../media/image9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2.jpeg"/></Relationships>
</file>

<file path=ppt/slides/_rels/slide2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5.jpeg"/><Relationship Id="rId4" Type="http://schemas.openxmlformats.org/officeDocument/2006/relationships/image" Target="../media/image104.jpeg"/></Relationships>
</file>

<file path=ppt/slides/_rels/slide2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8.jpeg"/><Relationship Id="rId4" Type="http://schemas.openxmlformats.org/officeDocument/2006/relationships/image" Target="../media/image107.jpeg"/></Relationships>
</file>

<file path=ppt/slides/_rels/slide23.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1.jpeg"/><Relationship Id="rId4" Type="http://schemas.openxmlformats.org/officeDocument/2006/relationships/image" Target="../media/image1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4.jpeg"/><Relationship Id="rId4" Type="http://schemas.openxmlformats.org/officeDocument/2006/relationships/image" Target="../media/image1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9.jpeg"/><Relationship Id="rId4" Type="http://schemas.openxmlformats.org/officeDocument/2006/relationships/image" Target="../media/image1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2.jpeg"/><Relationship Id="rId4" Type="http://schemas.openxmlformats.org/officeDocument/2006/relationships/image" Target="../media/image121.jpeg"/></Relationships>
</file>

<file path=ppt/slides/_rels/slide28.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70.png"/><Relationship Id="rId7" Type="http://schemas.openxmlformats.org/officeDocument/2006/relationships/image" Target="../media/image37.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125.png"/><Relationship Id="rId5" Type="http://schemas.openxmlformats.org/officeDocument/2006/relationships/image" Target="../media/image123.png"/><Relationship Id="rId10" Type="http://schemas.openxmlformats.org/officeDocument/2006/relationships/image" Target="../media/image19.png"/><Relationship Id="rId4" Type="http://schemas.openxmlformats.org/officeDocument/2006/relationships/image" Target="../media/image51.png"/><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u.wikipedia.org/wiki/%D0%A0%D0%B0%D0%B7%D0%B2%D0%BE%D0%B4%D0%BD%D0%BE%D0%B9_%D0%BC%D0%BE%D1%81%D1%82"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olympteka.ru/"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251520" y="7029400"/>
            <a:ext cx="7772400" cy="1470025"/>
          </a:xfrm>
        </p:spPr>
        <p:txBody>
          <a:bodyPr>
            <a:normAutofit/>
          </a:bodyPr>
          <a:lstStyle/>
          <a:p>
            <a:endParaRPr lang="ru-RU" dirty="0">
              <a:solidFill>
                <a:schemeClr val="bg1"/>
              </a:solidFill>
            </a:endParaRPr>
          </a:p>
        </p:txBody>
      </p:sp>
      <p:sp>
        <p:nvSpPr>
          <p:cNvPr id="3" name="Подзаголовок 2"/>
          <p:cNvSpPr>
            <a:spLocks noGrp="1"/>
          </p:cNvSpPr>
          <p:nvPr>
            <p:ph type="subTitle" idx="1"/>
          </p:nvPr>
        </p:nvSpPr>
        <p:spPr>
          <a:xfrm>
            <a:off x="246762" y="4226586"/>
            <a:ext cx="4232872" cy="2442774"/>
          </a:xfrm>
        </p:spPr>
        <p:txBody>
          <a:bodyPr>
            <a:normAutofit lnSpcReduction="10000"/>
          </a:bodyPr>
          <a:lstStyle/>
          <a:p>
            <a:pPr algn="l"/>
            <a:r>
              <a:rPr lang="ru-RU" sz="2400" b="1" i="1" dirty="0" smtClean="0">
                <a:solidFill>
                  <a:schemeClr val="tx1"/>
                </a:solidFill>
              </a:rPr>
              <a:t>Подготовил учитель физической культуры</a:t>
            </a:r>
          </a:p>
          <a:p>
            <a:pPr algn="l"/>
            <a:r>
              <a:rPr lang="ru-RU" sz="2400" b="1" i="1" dirty="0" smtClean="0">
                <a:solidFill>
                  <a:schemeClr val="tx1"/>
                </a:solidFill>
              </a:rPr>
              <a:t>МБОУ «СОШ №197» </a:t>
            </a:r>
          </a:p>
          <a:p>
            <a:pPr algn="l"/>
            <a:r>
              <a:rPr lang="ru-RU" sz="2400" b="1" i="1" dirty="0" smtClean="0">
                <a:solidFill>
                  <a:schemeClr val="tx1"/>
                </a:solidFill>
              </a:rPr>
              <a:t>Г. Северска, Томской области</a:t>
            </a:r>
          </a:p>
          <a:p>
            <a:pPr algn="l"/>
            <a:r>
              <a:rPr lang="ru-RU" sz="2400" b="1" i="1" dirty="0" smtClean="0">
                <a:solidFill>
                  <a:schemeClr val="tx1"/>
                </a:solidFill>
              </a:rPr>
              <a:t>Русаков Сергей Вениаминович</a:t>
            </a:r>
          </a:p>
          <a:p>
            <a:pPr algn="l"/>
            <a:endParaRPr lang="ru-RU" sz="1400" dirty="0"/>
          </a:p>
        </p:txBody>
      </p:sp>
      <p:sp>
        <p:nvSpPr>
          <p:cNvPr id="4" name="Прямоугольник 3"/>
          <p:cNvSpPr/>
          <p:nvPr/>
        </p:nvSpPr>
        <p:spPr>
          <a:xfrm>
            <a:off x="4479634" y="2551837"/>
            <a:ext cx="1847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ru-RU"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5" name="Прямоугольник 4"/>
          <p:cNvSpPr/>
          <p:nvPr/>
        </p:nvSpPr>
        <p:spPr>
          <a:xfrm>
            <a:off x="251520" y="188640"/>
            <a:ext cx="8136903" cy="1938992"/>
          </a:xfrm>
          <a:prstGeom prst="rect">
            <a:avLst/>
          </a:prstGeom>
          <a:noFill/>
        </p:spPr>
        <p:txBody>
          <a:bodyPr wrap="square" lIns="91440" tIns="45720" rIns="91440" bIns="45720">
            <a:spAutoFit/>
          </a:bodyPr>
          <a:lstStyle/>
          <a:p>
            <a:pPr algn="ctr"/>
            <a:r>
              <a:rPr lang="ru-RU" sz="6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Зимняя Олимпиада</a:t>
            </a:r>
            <a:br>
              <a:rPr lang="ru-RU" sz="6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ru-RU" sz="6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2014 </a:t>
            </a:r>
            <a:endParaRPr lang="ru-RU" sz="6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07696" y="4226586"/>
            <a:ext cx="2736304" cy="2631413"/>
          </a:xfrm>
          <a:prstGeom prst="rect">
            <a:avLst/>
          </a:prstGeom>
        </p:spPr>
      </p:pic>
    </p:spTree>
    <p:extLst>
      <p:ext uri="{BB962C8B-B14F-4D97-AF65-F5344CB8AC3E}">
        <p14:creationId xmlns:p14="http://schemas.microsoft.com/office/powerpoint/2010/main" xmlns="" val="141139534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8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ircle(in)">
                                      <p:cBhvr>
                                        <p:cTn id="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029400"/>
            <a:ext cx="8229600" cy="1143000"/>
          </a:xfrm>
        </p:spPr>
        <p:txBody>
          <a:bodyPr>
            <a:normAutofit/>
          </a:bodyPr>
          <a:lstStyle/>
          <a:p>
            <a:endParaRPr lang="ru-RU" dirty="0"/>
          </a:p>
        </p:txBody>
      </p:sp>
      <p:sp>
        <p:nvSpPr>
          <p:cNvPr id="3" name="Объект 2"/>
          <p:cNvSpPr>
            <a:spLocks noGrp="1"/>
          </p:cNvSpPr>
          <p:nvPr>
            <p:ph idx="1"/>
          </p:nvPr>
        </p:nvSpPr>
        <p:spPr>
          <a:xfrm>
            <a:off x="457200" y="2132856"/>
            <a:ext cx="8229600" cy="4525963"/>
          </a:xfrm>
        </p:spPr>
        <p:txBody>
          <a:bodyPr>
            <a:normAutofit fontScale="70000" lnSpcReduction="20000"/>
          </a:bodyPr>
          <a:lstStyle/>
          <a:p>
            <a:r>
              <a:rPr lang="ru-RU" dirty="0"/>
              <a:t>Церемония открытия игр проходила на стадионе «Фишт», начавшись в 7 февраля в 20:14 по московскому </a:t>
            </a:r>
            <a:r>
              <a:rPr lang="ru-RU" dirty="0" smtClean="0"/>
              <a:t>времени. </a:t>
            </a:r>
            <a:r>
              <a:rPr lang="ru-RU" dirty="0"/>
              <a:t>Общая длительность шоу составила около трёх </a:t>
            </a:r>
            <a:r>
              <a:rPr lang="ru-RU" dirty="0" smtClean="0"/>
              <a:t>часов.</a:t>
            </a:r>
            <a:endParaRPr lang="ru-RU" dirty="0"/>
          </a:p>
          <a:p>
            <a:r>
              <a:rPr lang="ru-RU" dirty="0"/>
              <a:t>Церемонию посмотрели три миллиарда человек. Трансляцию обеспечивали 140 телекамер, а всего в подготовке мероприятия было задействовано более 12 тысяч </a:t>
            </a:r>
            <a:r>
              <a:rPr lang="ru-RU" dirty="0" smtClean="0"/>
              <a:t>человек.</a:t>
            </a:r>
            <a:endParaRPr lang="ru-RU" dirty="0"/>
          </a:p>
          <a:p>
            <a:r>
              <a:rPr lang="ru-RU" dirty="0"/>
              <a:t>На открытие Олимпиады прибыли главы 44 государств, больше, чем на Олимпиадах в Ванкувере и Турине вместе </a:t>
            </a:r>
            <a:r>
              <a:rPr lang="ru-RU" dirty="0" smtClean="0"/>
              <a:t>взятых.</a:t>
            </a:r>
            <a:endParaRPr lang="ru-RU" dirty="0"/>
          </a:p>
          <a:p>
            <a:r>
              <a:rPr lang="ru-RU" dirty="0"/>
              <a:t>Во время шоу произошла накладка — одна из пяти трансформирующихся в олимпийские кольца гигантских снежинок не раскрылась. В России эти кадры лишь на несколько секунд попали в эфир и были оперативно заменены кадрами с репетиции церемонии, где все снежинки раскрывались </a:t>
            </a:r>
            <a:r>
              <a:rPr lang="ru-RU" dirty="0" smtClean="0"/>
              <a:t>штатно. </a:t>
            </a:r>
            <a:r>
              <a:rPr lang="ru-RU" dirty="0"/>
              <a:t>Этот эпизод был впоследствии обыгран на церемонии закрытия </a:t>
            </a:r>
            <a:r>
              <a:rPr lang="ru-RU" dirty="0" smtClean="0"/>
              <a:t>игр.</a:t>
            </a:r>
            <a:endParaRPr lang="ru-RU" dirty="0"/>
          </a:p>
          <a:p>
            <a:endParaRPr lang="ru-RU" dirty="0"/>
          </a:p>
        </p:txBody>
      </p:sp>
      <p:sp>
        <p:nvSpPr>
          <p:cNvPr id="4" name="Прямоугольник 3"/>
          <p:cNvSpPr/>
          <p:nvPr/>
        </p:nvSpPr>
        <p:spPr>
          <a:xfrm>
            <a:off x="251520" y="22365"/>
            <a:ext cx="8640960" cy="2308324"/>
          </a:xfrm>
          <a:prstGeom prst="rect">
            <a:avLst/>
          </a:prstGeom>
          <a:noFill/>
        </p:spPr>
        <p:txBody>
          <a:bodyPr wrap="square" lIns="91440" tIns="45720" rIns="91440" bIns="45720">
            <a:spAutoFit/>
          </a:bodyPr>
          <a:lstStyle/>
          <a:p>
            <a:pPr algn="ctr"/>
            <a:r>
              <a:rPr lang="ru-RU"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Церемония открытия Зимних Олимпийских игр 2014</a:t>
            </a:r>
            <a:endParaRPr lang="ru-RU"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xmlns="" val="224795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55415"/>
            <a:ext cx="9144000" cy="7313415"/>
          </a:xfrm>
          <a:prstGeom prst="rect">
            <a:avLst/>
          </a:prstGeom>
        </p:spPr>
      </p:pic>
      <p:sp>
        <p:nvSpPr>
          <p:cNvPr id="2" name="Заголовок 1"/>
          <p:cNvSpPr>
            <a:spLocks noGrp="1"/>
          </p:cNvSpPr>
          <p:nvPr>
            <p:ph type="title"/>
          </p:nvPr>
        </p:nvSpPr>
        <p:spPr>
          <a:xfrm>
            <a:off x="539552" y="6957392"/>
            <a:ext cx="8229600" cy="1143000"/>
          </a:xfrm>
        </p:spPr>
        <p:txBody>
          <a:bodyPr/>
          <a:lstStyle/>
          <a:p>
            <a:endParaRPr lang="ru-RU" dirty="0"/>
          </a:p>
        </p:txBody>
      </p:sp>
      <p:sp>
        <p:nvSpPr>
          <p:cNvPr id="3" name="Объект 2"/>
          <p:cNvSpPr>
            <a:spLocks noGrp="1"/>
          </p:cNvSpPr>
          <p:nvPr>
            <p:ph idx="1"/>
          </p:nvPr>
        </p:nvSpPr>
        <p:spPr>
          <a:xfrm>
            <a:off x="179512" y="241216"/>
            <a:ext cx="8568952" cy="6696744"/>
          </a:xfrm>
          <a:solidFill>
            <a:schemeClr val="bg1"/>
          </a:solidFill>
        </p:spPr>
        <p:txBody>
          <a:bodyPr>
            <a:normAutofit/>
          </a:bodyPr>
          <a:lstStyle/>
          <a:p>
            <a:r>
              <a:rPr lang="ru-RU" sz="1400" b="1" i="1" dirty="0"/>
              <a:t>Пятнадцать зимних спортивных дисциплин, объединённых в семь олимпийских видов спорта, входили в программу зимних Олимпийских игр 2014. Сюда вошли три коньковых вида, шесть лыжных видов, два вида бобслея, а также четыре отдельных вида спорта. Всего разыгрывалось 98 комплектов медалей, что на 12 больше, чем было в Ванкувере </a:t>
            </a:r>
            <a:r>
              <a:rPr lang="ru-RU" sz="1400" b="1" i="1" dirty="0" smtClean="0"/>
              <a:t>2010</a:t>
            </a:r>
            <a:r>
              <a:rPr lang="ru-RU" sz="1400" b="1" i="1" dirty="0"/>
              <a:t>: 6 апреля 2011 </a:t>
            </a:r>
            <a:r>
              <a:rPr lang="ru-RU" sz="1400" b="1" i="1" dirty="0" smtClean="0"/>
              <a:t>года</a:t>
            </a:r>
            <a:r>
              <a:rPr lang="ru-RU" sz="1400" b="1" i="1" dirty="0"/>
              <a:t> </a:t>
            </a:r>
            <a:r>
              <a:rPr lang="ru-RU" sz="1400" b="1" i="1" dirty="0" smtClean="0"/>
              <a:t>исполком </a:t>
            </a:r>
            <a:r>
              <a:rPr lang="ru-RU" sz="1400" b="1" i="1" dirty="0"/>
              <a:t>МОК включил шесть новых соревнований</a:t>
            </a:r>
            <a:r>
              <a:rPr lang="ru-RU" sz="1400" b="1" i="1" dirty="0" smtClean="0"/>
              <a:t>:</a:t>
            </a:r>
          </a:p>
          <a:p>
            <a:r>
              <a:rPr lang="ru-RU" sz="1400" b="1" i="1" dirty="0"/>
              <a:t>прыжки с трамплина (женщины),</a:t>
            </a:r>
          </a:p>
          <a:p>
            <a:r>
              <a:rPr lang="ru-RU" sz="1400" b="1" i="1" dirty="0"/>
              <a:t>командные соревнования в фигурном катании,</a:t>
            </a:r>
          </a:p>
          <a:p>
            <a:r>
              <a:rPr lang="ru-RU" sz="1400" b="1" i="1" dirty="0"/>
              <a:t>эстафета в санном спорте,</a:t>
            </a:r>
          </a:p>
          <a:p>
            <a:r>
              <a:rPr lang="ru-RU" sz="1400" b="1" i="1" dirty="0" smtClean="0"/>
              <a:t>Хафпайп во</a:t>
            </a:r>
            <a:r>
              <a:rPr lang="ru-RU" sz="1400" b="1" i="1" dirty="0"/>
              <a:t> </a:t>
            </a:r>
            <a:r>
              <a:rPr lang="ru-RU" sz="1400" b="1" i="1" dirty="0" smtClean="0"/>
              <a:t>фристайле </a:t>
            </a:r>
            <a:r>
              <a:rPr lang="ru-RU" sz="1400" b="1" i="1" dirty="0"/>
              <a:t> (мужчины и женщины),</a:t>
            </a:r>
          </a:p>
          <a:p>
            <a:r>
              <a:rPr lang="ru-RU" sz="1400" b="1" i="1" dirty="0"/>
              <a:t>смешанная эстафета в </a:t>
            </a:r>
            <a:r>
              <a:rPr lang="ru-RU" sz="1400" b="1" i="1" dirty="0" smtClean="0"/>
              <a:t>биатлоне</a:t>
            </a:r>
            <a:r>
              <a:rPr lang="ru-RU" sz="1400" b="1" i="1" dirty="0"/>
              <a:t>.</a:t>
            </a:r>
          </a:p>
          <a:p>
            <a:r>
              <a:rPr lang="ru-RU" sz="1400" b="1" i="1" dirty="0"/>
              <a:t>4 </a:t>
            </a:r>
            <a:r>
              <a:rPr lang="ru-RU" sz="1400" b="1" i="1" dirty="0" smtClean="0"/>
              <a:t>июля</a:t>
            </a:r>
            <a:r>
              <a:rPr lang="ru-RU" sz="1400" b="1" i="1" dirty="0"/>
              <a:t> </a:t>
            </a:r>
            <a:r>
              <a:rPr lang="ru-RU" sz="1400" b="1" i="1" dirty="0" smtClean="0"/>
              <a:t>того </a:t>
            </a:r>
            <a:r>
              <a:rPr lang="ru-RU" sz="1400" b="1" i="1" dirty="0"/>
              <a:t>же года на заседании в Дурбане (ЮАР) было принято решение о включении в программу Сочи 2014 трёх новых </a:t>
            </a:r>
            <a:r>
              <a:rPr lang="ru-RU" sz="1400" b="1" i="1" dirty="0" smtClean="0"/>
              <a:t>дисциплин</a:t>
            </a:r>
            <a:r>
              <a:rPr lang="ru-RU" sz="1400" b="1" i="1" baseline="30000" dirty="0" smtClean="0"/>
              <a:t>[</a:t>
            </a:r>
            <a:r>
              <a:rPr lang="ru-RU" sz="1400" b="1" i="1" dirty="0" smtClean="0"/>
              <a:t>:</a:t>
            </a:r>
            <a:endParaRPr lang="ru-RU" sz="1400" b="1" i="1" dirty="0"/>
          </a:p>
          <a:p>
            <a:r>
              <a:rPr lang="ru-RU" sz="1400" b="1" i="1" dirty="0" smtClean="0"/>
              <a:t>Слоупстайл </a:t>
            </a:r>
            <a:r>
              <a:rPr lang="ru-RU" sz="1400" b="1" i="1" dirty="0"/>
              <a:t> во </a:t>
            </a:r>
            <a:r>
              <a:rPr lang="ru-RU" sz="1400" b="1" i="1" dirty="0" smtClean="0"/>
              <a:t>фристайле </a:t>
            </a:r>
            <a:r>
              <a:rPr lang="ru-RU" sz="1400" b="1" i="1" dirty="0"/>
              <a:t> (мужчины и женщины),</a:t>
            </a:r>
          </a:p>
          <a:p>
            <a:r>
              <a:rPr lang="ru-RU" sz="1400" b="1" i="1" dirty="0"/>
              <a:t>слоупстайл в </a:t>
            </a:r>
            <a:r>
              <a:rPr lang="ru-RU" sz="1400" b="1" i="1" dirty="0" smtClean="0"/>
              <a:t>сноуборде </a:t>
            </a:r>
            <a:r>
              <a:rPr lang="ru-RU" sz="1400" b="1" i="1" dirty="0"/>
              <a:t> (мужчины и женщины),</a:t>
            </a:r>
          </a:p>
          <a:p>
            <a:r>
              <a:rPr lang="ru-RU" sz="1400" b="1" i="1" dirty="0"/>
              <a:t>параллельный слалом в </a:t>
            </a:r>
            <a:r>
              <a:rPr lang="ru-RU" sz="1400" b="1" i="1" dirty="0" smtClean="0"/>
              <a:t>сноуборде (мужчины </a:t>
            </a:r>
            <a:r>
              <a:rPr lang="ru-RU" sz="1400" b="1" i="1" dirty="0"/>
              <a:t>и женщины).</a:t>
            </a:r>
          </a:p>
          <a:p>
            <a:endParaRPr lang="ru-RU" sz="1400" b="1" i="1" dirty="0"/>
          </a:p>
        </p:txBody>
      </p:sp>
      <p:sp>
        <p:nvSpPr>
          <p:cNvPr id="4" name="Прямоугольник 3"/>
          <p:cNvSpPr/>
          <p:nvPr/>
        </p:nvSpPr>
        <p:spPr>
          <a:xfrm>
            <a:off x="1363846" y="-603448"/>
            <a:ext cx="6696744"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Соревнования</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2310878978"/>
              </p:ext>
            </p:extLst>
          </p:nvPr>
        </p:nvGraphicFramePr>
        <p:xfrm>
          <a:off x="462372" y="3789040"/>
          <a:ext cx="8219258" cy="2924944"/>
        </p:xfrm>
        <a:graphic>
          <a:graphicData uri="http://schemas.openxmlformats.org/drawingml/2006/table">
            <a:tbl>
              <a:tblPr/>
              <a:tblGrid>
                <a:gridCol w="4109629"/>
                <a:gridCol w="4109629"/>
              </a:tblGrid>
              <a:tr h="2924944">
                <a:tc>
                  <a:txBody>
                    <a:bodyPr/>
                    <a:lstStyle/>
                    <a:p>
                      <a:r>
                        <a:rPr lang="ru-RU" sz="1800" b="1" i="1" u="none" dirty="0">
                          <a:effectLst/>
                        </a:rPr>
                        <a:t>1.  </a:t>
                      </a:r>
                      <a:r>
                        <a:rPr lang="ru-RU" sz="1800" b="1" i="1" u="none" strike="noStrike" dirty="0">
                          <a:solidFill>
                            <a:schemeClr val="tx1"/>
                          </a:solidFill>
                          <a:effectLst/>
                        </a:rPr>
                        <a:t>Биатлон</a:t>
                      </a:r>
                      <a:r>
                        <a:rPr lang="ru-RU" sz="1800" b="1" i="1" u="none" dirty="0">
                          <a:effectLst/>
                        </a:rPr>
                        <a:t> (11) </a:t>
                      </a:r>
                      <a:br>
                        <a:rPr lang="ru-RU" sz="1800" b="1" i="1" u="none" dirty="0">
                          <a:effectLst/>
                        </a:rPr>
                      </a:br>
                      <a:r>
                        <a:rPr lang="ru-RU" sz="1800" b="1" i="1" u="none" dirty="0">
                          <a:effectLst/>
                        </a:rPr>
                        <a:t>2.  </a:t>
                      </a:r>
                      <a:r>
                        <a:rPr lang="ru-RU" sz="1800" b="1" i="1" u="none" strike="noStrike" dirty="0">
                          <a:solidFill>
                            <a:schemeClr val="tx1"/>
                          </a:solidFill>
                          <a:effectLst/>
                        </a:rPr>
                        <a:t>Бобслей</a:t>
                      </a:r>
                      <a:r>
                        <a:rPr lang="ru-RU" sz="1800" b="1" i="1" u="none" dirty="0">
                          <a:effectLst/>
                        </a:rPr>
                        <a:t> (3) </a:t>
                      </a:r>
                    </a:p>
                    <a:p>
                      <a:pPr>
                        <a:buFont typeface="Arial"/>
                        <a:buNone/>
                      </a:pPr>
                      <a:r>
                        <a:rPr lang="ru-RU" sz="1800" b="1" i="1" u="none" dirty="0" smtClean="0">
                          <a:effectLst/>
                        </a:rPr>
                        <a:t>    </a:t>
                      </a:r>
                      <a:r>
                        <a:rPr lang="ru-RU" sz="1800" b="1" i="1" u="none" dirty="0">
                          <a:effectLst/>
                        </a:rPr>
                        <a:t> </a:t>
                      </a:r>
                      <a:r>
                        <a:rPr lang="ru-RU" sz="1800" b="1" i="1" u="none" strike="noStrike" dirty="0" smtClean="0">
                          <a:solidFill>
                            <a:schemeClr val="tx1"/>
                          </a:solidFill>
                          <a:effectLst/>
                        </a:rPr>
                        <a:t>Скелетон</a:t>
                      </a:r>
                      <a:r>
                        <a:rPr lang="ru-RU" sz="1800" b="1" i="1" u="none" dirty="0">
                          <a:effectLst/>
                        </a:rPr>
                        <a:t> (2) </a:t>
                      </a:r>
                      <a:endParaRPr lang="ru-RU" sz="1800" b="1" i="1" u="none" dirty="0" smtClean="0">
                        <a:effectLst/>
                      </a:endParaRPr>
                    </a:p>
                    <a:p>
                      <a:pPr>
                        <a:buFont typeface="Arial"/>
                        <a:buNone/>
                      </a:pPr>
                      <a:r>
                        <a:rPr lang="ru-RU" sz="1800" b="1" i="1" u="none" dirty="0" smtClean="0">
                          <a:effectLst/>
                        </a:rPr>
                        <a:t>3</a:t>
                      </a:r>
                      <a:r>
                        <a:rPr lang="ru-RU" sz="1800" b="1" i="1" u="none" dirty="0">
                          <a:effectLst/>
                        </a:rPr>
                        <a:t>.  </a:t>
                      </a:r>
                      <a:r>
                        <a:rPr lang="ru-RU" sz="1800" b="1" i="1" u="none" strike="noStrike" dirty="0">
                          <a:solidFill>
                            <a:schemeClr val="tx1"/>
                          </a:solidFill>
                          <a:effectLst/>
                        </a:rPr>
                        <a:t>Кёрлинг</a:t>
                      </a:r>
                      <a:r>
                        <a:rPr lang="ru-RU" sz="1800" b="1" i="1" u="none" dirty="0">
                          <a:effectLst/>
                        </a:rPr>
                        <a:t> (2) </a:t>
                      </a:r>
                      <a:endParaRPr lang="ru-RU" sz="1800" b="1" i="1" u="none" dirty="0" smtClean="0">
                        <a:effectLst/>
                      </a:endParaRPr>
                    </a:p>
                    <a:p>
                      <a:pPr>
                        <a:buFont typeface="Arial"/>
                        <a:buNone/>
                      </a:pPr>
                      <a:r>
                        <a:rPr lang="ru-RU" sz="1800" b="1" i="1" u="none" dirty="0" smtClean="0">
                          <a:effectLst/>
                        </a:rPr>
                        <a:t>4</a:t>
                      </a:r>
                      <a:r>
                        <a:rPr lang="ru-RU" sz="1800" b="1" i="1" u="none" dirty="0">
                          <a:effectLst/>
                        </a:rPr>
                        <a:t>. Коньковые виды </a:t>
                      </a:r>
                      <a:r>
                        <a:rPr lang="ru-RU" sz="1800" b="1" i="1" u="none" dirty="0" smtClean="0">
                          <a:effectLst/>
                        </a:rPr>
                        <a:t>спорта:</a:t>
                      </a:r>
                      <a:endParaRPr lang="ru-RU" sz="1800" b="1" i="1" u="none" dirty="0">
                        <a:effectLst/>
                      </a:endParaRPr>
                    </a:p>
                    <a:p>
                      <a:pPr>
                        <a:buFont typeface="Arial"/>
                        <a:buNone/>
                      </a:pPr>
                      <a:r>
                        <a:rPr lang="ru-RU" sz="1800" b="1" i="1" u="none" dirty="0">
                          <a:effectLst/>
                        </a:rPr>
                        <a:t> </a:t>
                      </a:r>
                      <a:r>
                        <a:rPr lang="ru-RU" sz="1800" b="1" i="1" u="none" dirty="0" smtClean="0">
                          <a:effectLst/>
                        </a:rPr>
                        <a:t>    </a:t>
                      </a:r>
                      <a:r>
                        <a:rPr lang="ru-RU" sz="1800" b="1" i="1" u="none" strike="noStrike" dirty="0" smtClean="0">
                          <a:solidFill>
                            <a:schemeClr val="tx1"/>
                          </a:solidFill>
                          <a:effectLst/>
                        </a:rPr>
                        <a:t>Конькобежный </a:t>
                      </a:r>
                      <a:r>
                        <a:rPr lang="ru-RU" sz="1800" b="1" i="1" u="none" strike="noStrike" dirty="0">
                          <a:solidFill>
                            <a:schemeClr val="tx1"/>
                          </a:solidFill>
                          <a:effectLst/>
                        </a:rPr>
                        <a:t>спорт</a:t>
                      </a:r>
                      <a:r>
                        <a:rPr lang="ru-RU" sz="1800" b="1" i="1" u="none" dirty="0">
                          <a:effectLst/>
                        </a:rPr>
                        <a:t> (12) </a:t>
                      </a:r>
                    </a:p>
                    <a:p>
                      <a:pPr>
                        <a:buFont typeface="Arial"/>
                        <a:buNone/>
                      </a:pPr>
                      <a:r>
                        <a:rPr lang="ru-RU" sz="1800" b="1" i="1" u="none" strike="noStrike" dirty="0" smtClean="0">
                          <a:solidFill>
                            <a:srgbClr val="0B0080"/>
                          </a:solidFill>
                          <a:effectLst/>
                        </a:rPr>
                        <a:t>     </a:t>
                      </a:r>
                      <a:r>
                        <a:rPr lang="ru-RU" sz="1800" b="1" i="1" u="none" strike="noStrike" dirty="0" smtClean="0">
                          <a:solidFill>
                            <a:schemeClr val="tx1"/>
                          </a:solidFill>
                          <a:effectLst/>
                        </a:rPr>
                        <a:t>Фигурное </a:t>
                      </a:r>
                      <a:r>
                        <a:rPr lang="ru-RU" sz="1800" b="1" i="1" u="none" strike="noStrike" dirty="0">
                          <a:solidFill>
                            <a:schemeClr val="tx1"/>
                          </a:solidFill>
                          <a:effectLst/>
                        </a:rPr>
                        <a:t>катание</a:t>
                      </a:r>
                      <a:r>
                        <a:rPr lang="ru-RU" sz="1800" b="1" i="1" u="none" dirty="0">
                          <a:effectLst/>
                        </a:rPr>
                        <a:t> (5) </a:t>
                      </a:r>
                    </a:p>
                    <a:p>
                      <a:pPr>
                        <a:buFont typeface="Arial"/>
                        <a:buNone/>
                      </a:pPr>
                      <a:r>
                        <a:rPr lang="ru-RU" sz="1800" b="1" i="1" u="none" strike="noStrike" dirty="0" smtClean="0">
                          <a:solidFill>
                            <a:srgbClr val="0B0080"/>
                          </a:solidFill>
                          <a:effectLst/>
                        </a:rPr>
                        <a:t>     </a:t>
                      </a:r>
                      <a:r>
                        <a:rPr lang="ru-RU" sz="1800" b="1" i="1" u="none" strike="noStrike" dirty="0" smtClean="0">
                          <a:solidFill>
                            <a:schemeClr val="tx1"/>
                          </a:solidFill>
                          <a:effectLst/>
                        </a:rPr>
                        <a:t>Шорт-трек</a:t>
                      </a:r>
                      <a:r>
                        <a:rPr lang="ru-RU" sz="1800" b="1" i="1" u="none" dirty="0">
                          <a:effectLst/>
                        </a:rPr>
                        <a:t> (8) </a:t>
                      </a:r>
                    </a:p>
                  </a:txBody>
                  <a:tcPr marL="76112" marR="76112" marT="38056" marB="38056">
                    <a:lnL>
                      <a:noFill/>
                    </a:lnL>
                    <a:lnR>
                      <a:noFill/>
                    </a:lnR>
                    <a:lnT>
                      <a:noFill/>
                    </a:lnT>
                    <a:lnB>
                      <a:noFill/>
                    </a:lnB>
                  </a:tcPr>
                </a:tc>
                <a:tc>
                  <a:txBody>
                    <a:bodyPr/>
                    <a:lstStyle/>
                    <a:p>
                      <a:r>
                        <a:rPr lang="ru-RU" sz="1800" b="1" i="1" u="none" dirty="0">
                          <a:effectLst/>
                        </a:rPr>
                        <a:t>5. Лыжные виды спор</a:t>
                      </a:r>
                      <a:r>
                        <a:rPr lang="ru-RU" sz="1800" b="1" i="1" u="none" dirty="0">
                          <a:solidFill>
                            <a:schemeClr val="tx1"/>
                          </a:solidFill>
                          <a:effectLst/>
                        </a:rPr>
                        <a:t>та</a:t>
                      </a:r>
                    </a:p>
                    <a:p>
                      <a:pPr>
                        <a:buFont typeface="Arial"/>
                        <a:buNone/>
                      </a:pPr>
                      <a:r>
                        <a:rPr lang="ru-RU" sz="1800" b="1" i="1" u="none" strike="noStrike" dirty="0" smtClean="0">
                          <a:solidFill>
                            <a:schemeClr val="tx1"/>
                          </a:solidFill>
                          <a:effectLst/>
                        </a:rPr>
                        <a:t>Горнолыжный </a:t>
                      </a:r>
                      <a:r>
                        <a:rPr lang="ru-RU" sz="1800" b="1" i="1" u="none" strike="noStrike" dirty="0">
                          <a:solidFill>
                            <a:schemeClr val="tx1"/>
                          </a:solidFill>
                          <a:effectLst/>
                        </a:rPr>
                        <a:t>спорт</a:t>
                      </a:r>
                      <a:r>
                        <a:rPr lang="ru-RU" sz="1800" b="1" i="1" u="none" dirty="0">
                          <a:effectLst/>
                        </a:rPr>
                        <a:t> </a:t>
                      </a:r>
                      <a:r>
                        <a:rPr lang="ru-RU" sz="1800" b="1" i="1" u="none" dirty="0" smtClean="0">
                          <a:effectLst/>
                        </a:rPr>
                        <a:t> (</a:t>
                      </a:r>
                      <a:r>
                        <a:rPr lang="ru-RU" sz="1800" b="1" i="1" u="none" dirty="0">
                          <a:effectLst/>
                        </a:rPr>
                        <a:t>10</a:t>
                      </a:r>
                      <a:r>
                        <a:rPr lang="ru-RU" sz="1800" b="1" i="1" u="none" dirty="0" smtClean="0">
                          <a:effectLst/>
                        </a:rPr>
                        <a:t>)</a:t>
                      </a:r>
                      <a:endParaRPr lang="ru-RU" sz="1800" b="1" i="1" u="none" dirty="0">
                        <a:effectLst/>
                      </a:endParaRPr>
                    </a:p>
                    <a:p>
                      <a:pPr>
                        <a:buFont typeface="Arial"/>
                        <a:buNone/>
                      </a:pPr>
                      <a:r>
                        <a:rPr lang="ru-RU" sz="1800" b="1" i="1" u="none" strike="noStrike" dirty="0" smtClean="0">
                          <a:solidFill>
                            <a:schemeClr val="tx1"/>
                          </a:solidFill>
                          <a:effectLst/>
                        </a:rPr>
                        <a:t>Лыжное двоеборье </a:t>
                      </a:r>
                      <a:r>
                        <a:rPr lang="ru-RU" sz="1800" b="1" i="1" u="none" dirty="0" smtClean="0">
                          <a:effectLst/>
                        </a:rPr>
                        <a:t>(3</a:t>
                      </a:r>
                      <a:r>
                        <a:rPr lang="ru-RU" sz="1800" b="1" i="1" u="none" dirty="0">
                          <a:effectLst/>
                        </a:rPr>
                        <a:t>) </a:t>
                      </a:r>
                    </a:p>
                    <a:p>
                      <a:pPr>
                        <a:buFont typeface="Arial"/>
                        <a:buNone/>
                      </a:pPr>
                      <a:r>
                        <a:rPr lang="ru-RU" sz="1800" b="1" i="1" u="none" strike="noStrike" dirty="0" smtClean="0">
                          <a:solidFill>
                            <a:schemeClr val="tx1"/>
                          </a:solidFill>
                          <a:effectLst/>
                        </a:rPr>
                        <a:t>Лыжные </a:t>
                      </a:r>
                      <a:r>
                        <a:rPr lang="ru-RU" sz="1800" b="1" i="1" u="none" strike="noStrike" dirty="0">
                          <a:solidFill>
                            <a:schemeClr val="tx1"/>
                          </a:solidFill>
                          <a:effectLst/>
                        </a:rPr>
                        <a:t>гонки</a:t>
                      </a:r>
                      <a:r>
                        <a:rPr lang="ru-RU" sz="1800" b="1" i="1" u="none" dirty="0">
                          <a:effectLst/>
                        </a:rPr>
                        <a:t> (12) </a:t>
                      </a:r>
                      <a:endParaRPr lang="ru-RU" sz="1800" b="1" i="1" u="none" dirty="0" smtClean="0">
                        <a:effectLst/>
                      </a:endParaRPr>
                    </a:p>
                    <a:p>
                      <a:pPr>
                        <a:buFont typeface="Arial"/>
                        <a:buNone/>
                      </a:pPr>
                      <a:endParaRPr lang="ru-RU" sz="1800" b="1" i="1" u="none" dirty="0" smtClean="0">
                        <a:effectLst/>
                      </a:endParaRPr>
                    </a:p>
                    <a:p>
                      <a:pPr>
                        <a:buFont typeface="Arial"/>
                        <a:buNone/>
                      </a:pPr>
                      <a:r>
                        <a:rPr lang="ru-RU" sz="1800" b="1" i="1" u="none" dirty="0">
                          <a:effectLst/>
                        </a:rPr>
                        <a:t> </a:t>
                      </a:r>
                      <a:r>
                        <a:rPr lang="ru-RU" sz="1800" b="1" i="1" u="none" strike="noStrike" dirty="0">
                          <a:solidFill>
                            <a:schemeClr val="tx1"/>
                          </a:solidFill>
                          <a:effectLst/>
                        </a:rPr>
                        <a:t>Прыжки на лыжах с трамплина</a:t>
                      </a:r>
                      <a:r>
                        <a:rPr lang="ru-RU" sz="1800" b="1" i="1" u="none" dirty="0">
                          <a:effectLst/>
                        </a:rPr>
                        <a:t> (4) </a:t>
                      </a:r>
                    </a:p>
                    <a:p>
                      <a:pPr>
                        <a:buFont typeface="Arial"/>
                        <a:buNone/>
                      </a:pPr>
                      <a:r>
                        <a:rPr lang="ru-RU" sz="1800" b="1" i="1" u="none" strike="noStrike" baseline="0" dirty="0" smtClean="0">
                          <a:solidFill>
                            <a:schemeClr val="tx1"/>
                          </a:solidFill>
                          <a:effectLst/>
                        </a:rPr>
                        <a:t> </a:t>
                      </a:r>
                      <a:r>
                        <a:rPr lang="ru-RU" sz="1800" b="1" i="1" u="none" strike="noStrike" dirty="0" smtClean="0">
                          <a:solidFill>
                            <a:schemeClr val="tx1"/>
                          </a:solidFill>
                          <a:effectLst/>
                        </a:rPr>
                        <a:t>Фристайл</a:t>
                      </a:r>
                      <a:r>
                        <a:rPr lang="ru-RU" sz="1800" b="1" i="1" u="none" dirty="0">
                          <a:effectLst/>
                        </a:rPr>
                        <a:t> (10) </a:t>
                      </a:r>
                    </a:p>
                    <a:p>
                      <a:pPr>
                        <a:buFont typeface="Arial"/>
                        <a:buNone/>
                      </a:pPr>
                      <a:r>
                        <a:rPr lang="ru-RU" sz="1800" b="1" i="1" u="none" dirty="0">
                          <a:effectLst/>
                        </a:rPr>
                        <a:t> </a:t>
                      </a:r>
                      <a:r>
                        <a:rPr lang="ru-RU" sz="1800" b="1" i="1" u="none" strike="noStrike" dirty="0" smtClean="0">
                          <a:solidFill>
                            <a:schemeClr val="tx1"/>
                          </a:solidFill>
                          <a:effectLst/>
                        </a:rPr>
                        <a:t>Сноуборд</a:t>
                      </a:r>
                      <a:r>
                        <a:rPr lang="ru-RU" sz="1800" b="1" i="1" u="none" dirty="0">
                          <a:solidFill>
                            <a:schemeClr val="tx1"/>
                          </a:solidFill>
                          <a:effectLst/>
                        </a:rPr>
                        <a:t> </a:t>
                      </a:r>
                      <a:r>
                        <a:rPr lang="ru-RU" sz="1800" b="1" i="1" u="none" dirty="0">
                          <a:effectLst/>
                        </a:rPr>
                        <a:t>(10) </a:t>
                      </a:r>
                    </a:p>
                    <a:p>
                      <a:r>
                        <a:rPr lang="ru-RU" sz="1800" b="1" i="1" u="none" dirty="0">
                          <a:effectLst/>
                        </a:rPr>
                        <a:t>6.  </a:t>
                      </a:r>
                      <a:r>
                        <a:rPr lang="ru-RU" sz="1800" b="1" i="1" u="none" strike="noStrike" dirty="0">
                          <a:solidFill>
                            <a:schemeClr val="tx1"/>
                          </a:solidFill>
                          <a:effectLst/>
                        </a:rPr>
                        <a:t>Санный спорт</a:t>
                      </a:r>
                      <a:r>
                        <a:rPr lang="ru-RU" sz="1800" b="1" i="1" u="none" dirty="0">
                          <a:effectLst/>
                        </a:rPr>
                        <a:t> (4) </a:t>
                      </a:r>
                      <a:br>
                        <a:rPr lang="ru-RU" sz="1800" b="1" i="1" u="none" dirty="0">
                          <a:effectLst/>
                        </a:rPr>
                      </a:br>
                      <a:r>
                        <a:rPr lang="ru-RU" sz="1800" b="1" i="1" u="none" dirty="0">
                          <a:effectLst/>
                        </a:rPr>
                        <a:t>7  </a:t>
                      </a:r>
                      <a:r>
                        <a:rPr lang="ru-RU" sz="1800" b="1" i="1" u="none" strike="noStrike" dirty="0">
                          <a:solidFill>
                            <a:schemeClr val="tx1"/>
                          </a:solidFill>
                          <a:effectLst/>
                        </a:rPr>
                        <a:t>Хоккей </a:t>
                      </a:r>
                      <a:r>
                        <a:rPr lang="ru-RU" sz="1800" b="1" i="1" u="none" strike="noStrike" dirty="0" smtClean="0">
                          <a:solidFill>
                            <a:schemeClr val="tx1"/>
                          </a:solidFill>
                          <a:effectLst/>
                        </a:rPr>
                        <a:t>на</a:t>
                      </a:r>
                      <a:r>
                        <a:rPr lang="ru-RU" sz="1800" b="1" i="1" u="none" strike="noStrike" baseline="0" dirty="0" smtClean="0">
                          <a:solidFill>
                            <a:schemeClr val="tx1"/>
                          </a:solidFill>
                          <a:effectLst/>
                        </a:rPr>
                        <a:t> льду</a:t>
                      </a:r>
                      <a:r>
                        <a:rPr lang="ru-RU" sz="1800" b="1" i="1" u="none" dirty="0">
                          <a:solidFill>
                            <a:schemeClr val="tx1"/>
                          </a:solidFill>
                          <a:effectLst/>
                        </a:rPr>
                        <a:t> </a:t>
                      </a:r>
                      <a:r>
                        <a:rPr lang="ru-RU" sz="1800" b="1" i="1" u="none" dirty="0">
                          <a:effectLst/>
                        </a:rPr>
                        <a:t>(2) </a:t>
                      </a:r>
                    </a:p>
                  </a:txBody>
                  <a:tcPr marL="76112" marR="76112" marT="38056" marB="38056">
                    <a:lnL>
                      <a:noFill/>
                    </a:lnL>
                    <a:lnR>
                      <a:noFill/>
                    </a:lnR>
                    <a:lnT>
                      <a:noFill/>
                    </a:lnT>
                    <a:lnB>
                      <a:noFill/>
                    </a:lnB>
                  </a:tcPr>
                </a:tc>
              </a:tr>
            </a:tbl>
          </a:graphicData>
        </a:graphic>
      </p:graphicFrame>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75496" y="5541955"/>
            <a:ext cx="1368504" cy="1316045"/>
          </a:xfrm>
          <a:prstGeom prst="rect">
            <a:avLst/>
          </a:prstGeom>
        </p:spPr>
      </p:pic>
    </p:spTree>
    <p:extLst>
      <p:ext uri="{BB962C8B-B14F-4D97-AF65-F5344CB8AC3E}">
        <p14:creationId xmlns:p14="http://schemas.microsoft.com/office/powerpoint/2010/main" xmlns="" val="34039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1000"/>
                                        <p:tgtEl>
                                          <p:spTgt spid="3">
                                            <p:bg/>
                                          </p:spTgt>
                                        </p:tgtEl>
                                      </p:cBhvr>
                                    </p:animEffect>
                                    <p:anim calcmode="lin" valueType="num">
                                      <p:cBhvr>
                                        <p:cTn id="22" dur="1000" fill="hold"/>
                                        <p:tgtEl>
                                          <p:spTgt spid="3">
                                            <p:bg/>
                                          </p:spTgt>
                                        </p:tgtEl>
                                        <p:attrNameLst>
                                          <p:attrName>ppt_x</p:attrName>
                                        </p:attrNameLst>
                                      </p:cBhvr>
                                      <p:tavLst>
                                        <p:tav tm="0">
                                          <p:val>
                                            <p:strVal val="#ppt_x"/>
                                          </p:val>
                                        </p:tav>
                                        <p:tav tm="100000">
                                          <p:val>
                                            <p:strVal val="#ppt_x"/>
                                          </p:val>
                                        </p:tav>
                                      </p:tavLst>
                                    </p:anim>
                                    <p:anim calcmode="lin" valueType="num">
                                      <p:cBhvr>
                                        <p:cTn id="23"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1000"/>
                                        <p:tgtEl>
                                          <p:spTgt spid="3">
                                            <p:txEl>
                                              <p:pRg st="1" end="1"/>
                                            </p:txEl>
                                          </p:spTgt>
                                        </p:tgtEl>
                                      </p:cBhvr>
                                    </p:animEffect>
                                    <p:anim calcmode="lin" valueType="num">
                                      <p:cBhvr>
                                        <p:cTn id="3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000"/>
                                        <p:tgtEl>
                                          <p:spTgt spid="3">
                                            <p:txEl>
                                              <p:pRg st="2" end="2"/>
                                            </p:txEl>
                                          </p:spTgt>
                                        </p:tgtEl>
                                      </p:cBhvr>
                                    </p:animEffect>
                                    <p:anim calcmode="lin" valueType="num">
                                      <p:cBhvr>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1000"/>
                                        <p:tgtEl>
                                          <p:spTgt spid="3">
                                            <p:txEl>
                                              <p:pRg st="3" end="3"/>
                                            </p:txEl>
                                          </p:spTgt>
                                        </p:tgtEl>
                                      </p:cBhvr>
                                    </p:animEffect>
                                    <p:anim calcmode="lin" valueType="num">
                                      <p:cBhvr>
                                        <p:cTn id="5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1000"/>
                                        <p:tgtEl>
                                          <p:spTgt spid="3">
                                            <p:txEl>
                                              <p:pRg st="4" end="4"/>
                                            </p:txEl>
                                          </p:spTgt>
                                        </p:tgtEl>
                                      </p:cBhvr>
                                    </p:animEffect>
                                    <p:anim calcmode="lin" valueType="num">
                                      <p:cBhvr>
                                        <p:cTn id="5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fade">
                                      <p:cBhvr>
                                        <p:cTn id="63" dur="1000"/>
                                        <p:tgtEl>
                                          <p:spTgt spid="3">
                                            <p:txEl>
                                              <p:pRg st="5" end="5"/>
                                            </p:txEl>
                                          </p:spTgt>
                                        </p:tgtEl>
                                      </p:cBhvr>
                                    </p:animEffect>
                                    <p:anim calcmode="lin" valueType="num">
                                      <p:cBhvr>
                                        <p:cTn id="6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Effect transition="in" filter="fade">
                                      <p:cBhvr>
                                        <p:cTn id="70" dur="1000"/>
                                        <p:tgtEl>
                                          <p:spTgt spid="3">
                                            <p:txEl>
                                              <p:pRg st="6" end="6"/>
                                            </p:txEl>
                                          </p:spTgt>
                                        </p:tgtEl>
                                      </p:cBhvr>
                                    </p:animEffect>
                                    <p:anim calcmode="lin" valueType="num">
                                      <p:cBhvr>
                                        <p:cTn id="7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fade">
                                      <p:cBhvr>
                                        <p:cTn id="77" dur="1000"/>
                                        <p:tgtEl>
                                          <p:spTgt spid="3">
                                            <p:txEl>
                                              <p:pRg st="7" end="7"/>
                                            </p:txEl>
                                          </p:spTgt>
                                        </p:tgtEl>
                                      </p:cBhvr>
                                    </p:animEffect>
                                    <p:anim calcmode="lin" valueType="num">
                                      <p:cBhvr>
                                        <p:cTn id="7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8" end="8"/>
                                            </p:txEl>
                                          </p:spTgt>
                                        </p:tgtEl>
                                        <p:attrNameLst>
                                          <p:attrName>style.visibility</p:attrName>
                                        </p:attrNameLst>
                                      </p:cBhvr>
                                      <p:to>
                                        <p:strVal val="visible"/>
                                      </p:to>
                                    </p:set>
                                    <p:animEffect transition="in" filter="fade">
                                      <p:cBhvr>
                                        <p:cTn id="84" dur="1000"/>
                                        <p:tgtEl>
                                          <p:spTgt spid="3">
                                            <p:txEl>
                                              <p:pRg st="8" end="8"/>
                                            </p:txEl>
                                          </p:spTgt>
                                        </p:tgtEl>
                                      </p:cBhvr>
                                    </p:animEffect>
                                    <p:anim calcmode="lin" valueType="num">
                                      <p:cBhvr>
                                        <p:cTn id="8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9" end="9"/>
                                            </p:txEl>
                                          </p:spTgt>
                                        </p:tgtEl>
                                        <p:attrNameLst>
                                          <p:attrName>style.visibility</p:attrName>
                                        </p:attrNameLst>
                                      </p:cBhvr>
                                      <p:to>
                                        <p:strVal val="visible"/>
                                      </p:to>
                                    </p:set>
                                    <p:animEffect transition="in" filter="fade">
                                      <p:cBhvr>
                                        <p:cTn id="91" dur="1000"/>
                                        <p:tgtEl>
                                          <p:spTgt spid="3">
                                            <p:txEl>
                                              <p:pRg st="9" end="9"/>
                                            </p:txEl>
                                          </p:spTgt>
                                        </p:tgtEl>
                                      </p:cBhvr>
                                    </p:animEffect>
                                    <p:anim calcmode="lin" valueType="num">
                                      <p:cBhvr>
                                        <p:cTn id="9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Рисунок 6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9143999" cy="7313414"/>
          </a:xfrm>
          <a:prstGeom prst="rect">
            <a:avLst/>
          </a:prstGeom>
        </p:spPr>
      </p:pic>
      <p:sp>
        <p:nvSpPr>
          <p:cNvPr id="2" name="Заголовок 1"/>
          <p:cNvSpPr>
            <a:spLocks noGrp="1"/>
          </p:cNvSpPr>
          <p:nvPr>
            <p:ph type="title"/>
          </p:nvPr>
        </p:nvSpPr>
        <p:spPr>
          <a:xfrm>
            <a:off x="1403648" y="1052736"/>
            <a:ext cx="6840760" cy="1236414"/>
          </a:xfrm>
        </p:spPr>
        <p:txBody>
          <a:bodyPr>
            <a:normAutofit fontScale="90000"/>
          </a:bodyPr>
          <a:lstStyle/>
          <a:p>
            <a:r>
              <a:rPr lang="ru-RU" dirty="0"/>
              <a:t>Участвующие национальные олимпийские  </a:t>
            </a:r>
            <a:r>
              <a:rPr lang="ru-RU" dirty="0" smtClean="0"/>
              <a:t>комитеты:</a:t>
            </a:r>
            <a:r>
              <a:rPr lang="ru-RU" dirty="0"/>
              <a:t/>
            </a:r>
            <a:br>
              <a:rPr lang="ru-RU" dirty="0"/>
            </a:br>
            <a:endParaRPr lang="ru-RU" dirty="0"/>
          </a:p>
        </p:txBody>
      </p:sp>
      <p:sp>
        <p:nvSpPr>
          <p:cNvPr id="3" name="Объект 2"/>
          <p:cNvSpPr>
            <a:spLocks noGrp="1"/>
          </p:cNvSpPr>
          <p:nvPr>
            <p:ph idx="1"/>
          </p:nvPr>
        </p:nvSpPr>
        <p:spPr>
          <a:xfrm>
            <a:off x="107504" y="1928802"/>
            <a:ext cx="9036496" cy="4929198"/>
          </a:xfrm>
          <a:solidFill>
            <a:schemeClr val="bg1"/>
          </a:solidFill>
        </p:spPr>
        <p:txBody>
          <a:bodyPr numCol="4">
            <a:noAutofit/>
          </a:bodyPr>
          <a:lstStyle/>
          <a:p>
            <a:r>
              <a:rPr lang="ru-RU" sz="1400" b="1" i="1" dirty="0" smtClean="0"/>
              <a:t>Австралия</a:t>
            </a:r>
          </a:p>
          <a:p>
            <a:r>
              <a:rPr lang="ru-RU" sz="1400" b="1" i="1" dirty="0" smtClean="0"/>
              <a:t>Австрия </a:t>
            </a:r>
          </a:p>
          <a:p>
            <a:r>
              <a:rPr lang="ru-RU" sz="1400" b="1" i="1" dirty="0" smtClean="0"/>
              <a:t>Азербайджан</a:t>
            </a:r>
          </a:p>
          <a:p>
            <a:r>
              <a:rPr lang="ru-RU" sz="1400" b="1" i="1" dirty="0" smtClean="0"/>
              <a:t>Албания</a:t>
            </a:r>
          </a:p>
          <a:p>
            <a:r>
              <a:rPr lang="ru-RU" sz="1400" b="1" i="1" dirty="0" smtClean="0"/>
              <a:t>Американские Виргинские острова</a:t>
            </a:r>
          </a:p>
          <a:p>
            <a:r>
              <a:rPr lang="ru-RU" sz="1400" b="1" i="1" dirty="0" smtClean="0"/>
              <a:t>Андорра</a:t>
            </a:r>
          </a:p>
          <a:p>
            <a:r>
              <a:rPr lang="ru-RU" sz="1400" b="1" i="1" dirty="0" smtClean="0"/>
              <a:t>Аргентина</a:t>
            </a:r>
          </a:p>
          <a:p>
            <a:r>
              <a:rPr lang="ru-RU" sz="1400" b="1" i="1" dirty="0" smtClean="0"/>
              <a:t>Армения </a:t>
            </a:r>
          </a:p>
          <a:p>
            <a:r>
              <a:rPr lang="ru-RU" sz="1400" b="1" i="1" dirty="0" smtClean="0"/>
              <a:t>Белоруссия</a:t>
            </a:r>
          </a:p>
          <a:p>
            <a:r>
              <a:rPr lang="ru-RU" sz="1400" b="1" i="1" dirty="0" smtClean="0"/>
              <a:t>Бельгия </a:t>
            </a:r>
          </a:p>
          <a:p>
            <a:r>
              <a:rPr lang="ru-RU" sz="1400" b="1" i="1" dirty="0" smtClean="0"/>
              <a:t>Бермуды</a:t>
            </a:r>
          </a:p>
          <a:p>
            <a:r>
              <a:rPr lang="ru-RU" sz="1400" b="1" i="1" dirty="0" smtClean="0"/>
              <a:t>Болгария </a:t>
            </a:r>
          </a:p>
          <a:p>
            <a:r>
              <a:rPr lang="ru-RU" sz="1400" b="1" i="1" dirty="0" smtClean="0"/>
              <a:t>Босния и Герцеговина</a:t>
            </a:r>
          </a:p>
          <a:p>
            <a:r>
              <a:rPr lang="ru-RU" sz="1400" b="1" i="1" dirty="0" smtClean="0"/>
              <a:t>Бразилия</a:t>
            </a:r>
          </a:p>
          <a:p>
            <a:r>
              <a:rPr lang="ru-RU" sz="1400" b="1" i="1" dirty="0" smtClean="0"/>
              <a:t>Британские и Виргинские острова</a:t>
            </a:r>
          </a:p>
          <a:p>
            <a:r>
              <a:rPr lang="ru-RU" sz="1400" b="1" i="1" dirty="0" smtClean="0"/>
              <a:t>Великобритания </a:t>
            </a:r>
          </a:p>
          <a:p>
            <a:r>
              <a:rPr lang="ru-RU" sz="1400" b="1" i="1" dirty="0" smtClean="0"/>
              <a:t>Венгрия</a:t>
            </a:r>
          </a:p>
          <a:p>
            <a:r>
              <a:rPr lang="ru-RU" sz="1400" b="1" i="1" dirty="0" smtClean="0"/>
              <a:t>Венесуэла</a:t>
            </a:r>
          </a:p>
          <a:p>
            <a:r>
              <a:rPr lang="ru-RU" sz="1400" b="1" i="1" dirty="0" smtClean="0"/>
              <a:t>Восточный Тимор</a:t>
            </a:r>
          </a:p>
          <a:p>
            <a:r>
              <a:rPr lang="ru-RU" sz="1400" b="1" i="1" dirty="0" smtClean="0"/>
              <a:t>Германия</a:t>
            </a:r>
          </a:p>
          <a:p>
            <a:r>
              <a:rPr lang="ru-RU" sz="1400" b="1" i="1" dirty="0" smtClean="0"/>
              <a:t>Гонконг </a:t>
            </a:r>
          </a:p>
          <a:p>
            <a:r>
              <a:rPr lang="ru-RU" sz="1400" b="1" i="1" dirty="0" smtClean="0"/>
              <a:t>Греция</a:t>
            </a:r>
          </a:p>
          <a:p>
            <a:r>
              <a:rPr lang="ru-RU" sz="1400" b="1" i="1" dirty="0" smtClean="0"/>
              <a:t>Грузия</a:t>
            </a:r>
          </a:p>
          <a:p>
            <a:r>
              <a:rPr lang="ru-RU" sz="1400" b="1" i="1" dirty="0" smtClean="0"/>
              <a:t>Дания</a:t>
            </a:r>
          </a:p>
          <a:p>
            <a:r>
              <a:rPr lang="ru-RU" sz="1400" b="1" i="1" dirty="0" smtClean="0"/>
              <a:t>Доминика</a:t>
            </a:r>
          </a:p>
          <a:p>
            <a:r>
              <a:rPr lang="ru-RU" sz="1400" b="1" i="1" dirty="0" smtClean="0"/>
              <a:t>Зимбабве</a:t>
            </a:r>
          </a:p>
          <a:p>
            <a:r>
              <a:rPr lang="ru-RU" sz="1400" b="1" i="1" dirty="0" smtClean="0"/>
              <a:t>Израиль</a:t>
            </a:r>
          </a:p>
          <a:p>
            <a:r>
              <a:rPr lang="ru-RU" sz="1400" b="1" i="1" dirty="0" smtClean="0"/>
              <a:t>Индия</a:t>
            </a:r>
          </a:p>
          <a:p>
            <a:r>
              <a:rPr lang="ru-RU" sz="1400" b="1" i="1" dirty="0" smtClean="0"/>
              <a:t>Иран</a:t>
            </a:r>
          </a:p>
          <a:p>
            <a:r>
              <a:rPr lang="ru-RU" sz="1400" b="1" i="1" dirty="0" smtClean="0"/>
              <a:t>Ирландия </a:t>
            </a:r>
          </a:p>
          <a:p>
            <a:r>
              <a:rPr lang="ru-RU" sz="1400" b="1" i="1" dirty="0" smtClean="0"/>
              <a:t>Исландия</a:t>
            </a:r>
          </a:p>
          <a:p>
            <a:r>
              <a:rPr lang="ru-RU" sz="1400" b="1" i="1" dirty="0" smtClean="0"/>
              <a:t>Испания</a:t>
            </a:r>
          </a:p>
          <a:p>
            <a:r>
              <a:rPr lang="ru-RU" sz="1400" b="1" i="1" dirty="0" smtClean="0"/>
              <a:t>Италия</a:t>
            </a:r>
          </a:p>
          <a:p>
            <a:r>
              <a:rPr lang="ru-RU" sz="1400" b="1" i="1" dirty="0" smtClean="0"/>
              <a:t>Казахстан</a:t>
            </a:r>
          </a:p>
          <a:p>
            <a:r>
              <a:rPr lang="ru-RU" sz="1400" b="1" i="1" dirty="0" smtClean="0"/>
              <a:t>Каймановы острова</a:t>
            </a:r>
          </a:p>
          <a:p>
            <a:r>
              <a:rPr lang="ru-RU" sz="1400" b="1" i="1" dirty="0" smtClean="0"/>
              <a:t>Канада</a:t>
            </a:r>
          </a:p>
          <a:p>
            <a:r>
              <a:rPr lang="ru-RU" sz="1400" b="1" i="1" dirty="0" smtClean="0"/>
              <a:t>Кипр</a:t>
            </a:r>
          </a:p>
          <a:p>
            <a:r>
              <a:rPr lang="ru-RU" sz="1400" b="1" i="1" dirty="0" smtClean="0"/>
              <a:t>Киргизия</a:t>
            </a:r>
          </a:p>
          <a:p>
            <a:r>
              <a:rPr lang="ru-RU" sz="1400" b="1" i="1" dirty="0" smtClean="0"/>
              <a:t>Китай</a:t>
            </a:r>
          </a:p>
          <a:p>
            <a:r>
              <a:rPr lang="ru-RU" sz="1400" b="1" i="1" dirty="0" smtClean="0"/>
              <a:t>Латвия</a:t>
            </a:r>
          </a:p>
          <a:p>
            <a:r>
              <a:rPr lang="ru-RU" sz="1400" b="1" i="1" dirty="0" smtClean="0"/>
              <a:t>Ливан</a:t>
            </a:r>
          </a:p>
          <a:p>
            <a:r>
              <a:rPr lang="ru-RU" sz="1400" b="1" i="1" dirty="0" smtClean="0"/>
              <a:t>Литва</a:t>
            </a:r>
          </a:p>
          <a:p>
            <a:r>
              <a:rPr lang="ru-RU" sz="1400" b="1" i="1" dirty="0" smtClean="0"/>
              <a:t>Лихтенштейн</a:t>
            </a:r>
          </a:p>
          <a:p>
            <a:r>
              <a:rPr lang="ru-RU" sz="1400" b="1" i="1" dirty="0" smtClean="0"/>
              <a:t>Люксембург</a:t>
            </a:r>
          </a:p>
          <a:p>
            <a:r>
              <a:rPr lang="ru-RU" sz="1400" b="1" i="1" dirty="0" smtClean="0"/>
              <a:t>Македония</a:t>
            </a:r>
          </a:p>
          <a:p>
            <a:r>
              <a:rPr lang="ru-RU" sz="1400" b="1" i="1" dirty="0" smtClean="0"/>
              <a:t>Мальта</a:t>
            </a:r>
          </a:p>
          <a:p>
            <a:r>
              <a:rPr lang="ru-RU" sz="1400" b="1" i="1" dirty="0" smtClean="0"/>
              <a:t>Марокко</a:t>
            </a:r>
          </a:p>
          <a:p>
            <a:r>
              <a:rPr lang="ru-RU" sz="1400" b="1" i="1" dirty="0" smtClean="0"/>
              <a:t>Мексика</a:t>
            </a:r>
          </a:p>
          <a:p>
            <a:r>
              <a:rPr lang="ru-RU" sz="1400" b="1" i="1" dirty="0" smtClean="0"/>
              <a:t>Молдавия</a:t>
            </a:r>
          </a:p>
          <a:p>
            <a:r>
              <a:rPr lang="ru-RU" sz="1400" b="1" i="1" dirty="0" smtClean="0"/>
              <a:t>Монако</a:t>
            </a:r>
          </a:p>
          <a:p>
            <a:r>
              <a:rPr lang="ru-RU" sz="1400" b="1" i="1" dirty="0" smtClean="0"/>
              <a:t>Монголия </a:t>
            </a:r>
          </a:p>
          <a:p>
            <a:r>
              <a:rPr lang="ru-RU" sz="1400" b="1" i="1" dirty="0" smtClean="0"/>
              <a:t>Непал</a:t>
            </a:r>
          </a:p>
          <a:p>
            <a:r>
              <a:rPr lang="ru-RU" sz="1400" b="1" i="1" dirty="0" smtClean="0"/>
              <a:t>Нидерланды</a:t>
            </a:r>
          </a:p>
          <a:p>
            <a:r>
              <a:rPr lang="ru-RU" sz="1400" b="1" i="1" dirty="0" smtClean="0"/>
              <a:t>Новая Зеландия</a:t>
            </a:r>
          </a:p>
          <a:p>
            <a:r>
              <a:rPr lang="ru-RU" sz="1400" b="1" i="1" dirty="0" smtClean="0"/>
              <a:t>Норвегия</a:t>
            </a:r>
          </a:p>
          <a:p>
            <a:r>
              <a:rPr lang="ru-RU" sz="1400" b="1" i="1" dirty="0" smtClean="0"/>
              <a:t>Пакистан</a:t>
            </a:r>
          </a:p>
          <a:p>
            <a:r>
              <a:rPr lang="ru-RU" sz="1400" b="1" i="1" dirty="0" smtClean="0"/>
              <a:t>Парагвай</a:t>
            </a:r>
          </a:p>
          <a:p>
            <a:r>
              <a:rPr lang="ru-RU" sz="1400" b="1" i="1" dirty="0" smtClean="0"/>
              <a:t>Перу</a:t>
            </a:r>
          </a:p>
          <a:p>
            <a:r>
              <a:rPr lang="ru-RU" sz="1400" b="1" i="1" dirty="0" smtClean="0"/>
              <a:t>Польша</a:t>
            </a:r>
          </a:p>
          <a:p>
            <a:r>
              <a:rPr lang="ru-RU" sz="1400" b="1" i="1" dirty="0" smtClean="0"/>
              <a:t>Португалия</a:t>
            </a:r>
          </a:p>
          <a:p>
            <a:r>
              <a:rPr lang="ru-RU" sz="1400" b="1" i="1" dirty="0" smtClean="0"/>
              <a:t>Россия</a:t>
            </a:r>
          </a:p>
          <a:p>
            <a:r>
              <a:rPr lang="ru-RU" sz="1400" b="1" i="1" dirty="0" smtClean="0"/>
              <a:t>Румыния</a:t>
            </a:r>
          </a:p>
          <a:p>
            <a:r>
              <a:rPr lang="ru-RU" sz="1400" b="1" i="1" dirty="0" smtClean="0"/>
              <a:t>Сан-Марино</a:t>
            </a:r>
          </a:p>
          <a:p>
            <a:r>
              <a:rPr lang="ru-RU" sz="1400" b="1" i="1" dirty="0" smtClean="0"/>
              <a:t>Сербия </a:t>
            </a:r>
          </a:p>
          <a:p>
            <a:r>
              <a:rPr lang="ru-RU" sz="1400" b="1" i="1" dirty="0" smtClean="0"/>
              <a:t>Словакия </a:t>
            </a:r>
          </a:p>
          <a:p>
            <a:r>
              <a:rPr lang="ru-RU" sz="1400" b="1" i="1" dirty="0" smtClean="0"/>
              <a:t>Словения</a:t>
            </a:r>
          </a:p>
          <a:p>
            <a:endParaRPr lang="ru-RU" sz="1400" b="1" i="1" dirty="0" smtClean="0"/>
          </a:p>
          <a:p>
            <a:endParaRPr lang="ru-RU" sz="1400" b="1" i="1" dirty="0" smtClean="0"/>
          </a:p>
          <a:p>
            <a:pPr algn="just"/>
            <a:endParaRPr lang="ru-RU" sz="1400" b="1" i="1" dirty="0" smtClean="0"/>
          </a:p>
          <a:p>
            <a:pPr marL="0" indent="0" algn="just">
              <a:buNone/>
            </a:pPr>
            <a:r>
              <a:rPr lang="ru-RU" sz="1400" b="1" i="1" dirty="0"/>
              <a:t/>
            </a:r>
            <a:br>
              <a:rPr lang="ru-RU" sz="1400" b="1" i="1" dirty="0"/>
            </a:br>
            <a:endParaRPr lang="ru-RU" sz="1400" b="1" i="1" dirty="0"/>
          </a:p>
        </p:txBody>
      </p:sp>
      <p:sp>
        <p:nvSpPr>
          <p:cNvPr id="4" name="Прямоугольник 3"/>
          <p:cNvSpPr/>
          <p:nvPr/>
        </p:nvSpPr>
        <p:spPr>
          <a:xfrm>
            <a:off x="683568" y="-26888"/>
            <a:ext cx="8136904"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Страны-участницы</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Рисунок 4" descr="Flag of Australia.svg">
            <a:hlinkClick r:id="rId3"/>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757" y="1916832"/>
            <a:ext cx="443669" cy="237092"/>
          </a:xfrm>
          <a:prstGeom prst="rect">
            <a:avLst/>
          </a:prstGeom>
          <a:noFill/>
          <a:ln>
            <a:noFill/>
          </a:ln>
        </p:spPr>
      </p:pic>
      <p:pic>
        <p:nvPicPr>
          <p:cNvPr id="6" name="Рисунок 5" descr="Flag of Greece.svg">
            <a:hlinkClick r:id="rId5"/>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173641" y="3020003"/>
            <a:ext cx="455289" cy="193351"/>
          </a:xfrm>
          <a:prstGeom prst="rect">
            <a:avLst/>
          </a:prstGeom>
          <a:noFill/>
          <a:ln>
            <a:noFill/>
          </a:ln>
        </p:spPr>
      </p:pic>
      <p:pic>
        <p:nvPicPr>
          <p:cNvPr id="7" name="Рисунок 6" descr="Flag of Hong Kong.svg">
            <a:hlinkClick r:id="rId7"/>
          </p:cNvPr>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173640" y="2775365"/>
            <a:ext cx="455290" cy="218549"/>
          </a:xfrm>
          <a:prstGeom prst="rect">
            <a:avLst/>
          </a:prstGeom>
          <a:noFill/>
          <a:ln>
            <a:noFill/>
          </a:ln>
        </p:spPr>
      </p:pic>
      <p:pic>
        <p:nvPicPr>
          <p:cNvPr id="8" name="Рисунок 7" descr="Flag of Austria.svg">
            <a:hlinkClick r:id="rId9"/>
          </p:cNvPr>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9757" y="2204864"/>
            <a:ext cx="443669" cy="205928"/>
          </a:xfrm>
          <a:prstGeom prst="rect">
            <a:avLst/>
          </a:prstGeom>
          <a:noFill/>
          <a:ln>
            <a:noFill/>
          </a:ln>
        </p:spPr>
      </p:pic>
      <p:pic>
        <p:nvPicPr>
          <p:cNvPr id="9" name="Рисунок 8" descr="Flag of Azerbaijan.svg">
            <a:hlinkClick r:id="rId11"/>
          </p:cNvPr>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9757" y="2462708"/>
            <a:ext cx="443669" cy="249361"/>
          </a:xfrm>
          <a:prstGeom prst="rect">
            <a:avLst/>
          </a:prstGeom>
          <a:noFill/>
          <a:ln>
            <a:noFill/>
          </a:ln>
        </p:spPr>
      </p:pic>
      <p:pic>
        <p:nvPicPr>
          <p:cNvPr id="10" name="Рисунок 9" descr="Flag of Albania.svg">
            <a:hlinkClick r:id="rId13"/>
          </p:cNvPr>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69757" y="2775366"/>
            <a:ext cx="443669" cy="218549"/>
          </a:xfrm>
          <a:prstGeom prst="rect">
            <a:avLst/>
          </a:prstGeom>
          <a:noFill/>
          <a:ln>
            <a:noFill/>
          </a:ln>
        </p:spPr>
      </p:pic>
      <p:pic>
        <p:nvPicPr>
          <p:cNvPr id="11" name="Рисунок 10" descr="Flag of the United States Virgin Islands.svg">
            <a:hlinkClick r:id="rId15"/>
          </p:cNvPr>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69757" y="3094868"/>
            <a:ext cx="443669" cy="190873"/>
          </a:xfrm>
          <a:prstGeom prst="rect">
            <a:avLst/>
          </a:prstGeom>
          <a:noFill/>
          <a:ln>
            <a:noFill/>
          </a:ln>
        </p:spPr>
      </p:pic>
      <p:pic>
        <p:nvPicPr>
          <p:cNvPr id="12" name="Рисунок 11" descr="Flag of Andorra.svg">
            <a:hlinkClick r:id="rId17"/>
          </p:cNvPr>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69758" y="3457383"/>
            <a:ext cx="443668" cy="171642"/>
          </a:xfrm>
          <a:prstGeom prst="rect">
            <a:avLst/>
          </a:prstGeom>
          <a:noFill/>
          <a:ln>
            <a:noFill/>
          </a:ln>
        </p:spPr>
      </p:pic>
      <p:pic>
        <p:nvPicPr>
          <p:cNvPr id="13" name="Рисунок 12" descr="Flag of Argentina.svg">
            <a:hlinkClick r:id="rId19"/>
          </p:cNvPr>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69757" y="3789040"/>
            <a:ext cx="443669" cy="123825"/>
          </a:xfrm>
          <a:prstGeom prst="rect">
            <a:avLst/>
          </a:prstGeom>
          <a:noFill/>
          <a:ln>
            <a:noFill/>
          </a:ln>
        </p:spPr>
      </p:pic>
      <p:pic>
        <p:nvPicPr>
          <p:cNvPr id="14" name="Рисунок 13" descr="Flag of Armenia.svg">
            <a:hlinkClick r:id="rId21"/>
          </p:cNvPr>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69757" y="3983045"/>
            <a:ext cx="443667" cy="187449"/>
          </a:xfrm>
          <a:prstGeom prst="rect">
            <a:avLst/>
          </a:prstGeom>
          <a:noFill/>
          <a:ln>
            <a:noFill/>
          </a:ln>
        </p:spPr>
      </p:pic>
      <p:pic>
        <p:nvPicPr>
          <p:cNvPr id="15" name="Рисунок 14" descr="Flag of Belarus.svg">
            <a:hlinkClick r:id="rId23"/>
          </p:cNvPr>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69757" y="4246484"/>
            <a:ext cx="443667" cy="217852"/>
          </a:xfrm>
          <a:prstGeom prst="rect">
            <a:avLst/>
          </a:prstGeom>
          <a:noFill/>
          <a:ln>
            <a:noFill/>
          </a:ln>
        </p:spPr>
      </p:pic>
      <p:pic>
        <p:nvPicPr>
          <p:cNvPr id="16" name="Рисунок 15" descr="Flag of Belgium (civil).svg">
            <a:hlinkClick r:id="rId25"/>
          </p:cNvPr>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69758" y="4476978"/>
            <a:ext cx="443666" cy="200655"/>
          </a:xfrm>
          <a:prstGeom prst="rect">
            <a:avLst/>
          </a:prstGeom>
          <a:noFill/>
          <a:ln>
            <a:noFill/>
          </a:ln>
        </p:spPr>
      </p:pic>
      <p:pic>
        <p:nvPicPr>
          <p:cNvPr id="17" name="Рисунок 16" descr="Flag of Bermuda.svg">
            <a:hlinkClick r:id="rId27"/>
          </p:cNvPr>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87242" y="4725144"/>
            <a:ext cx="407010" cy="188897"/>
          </a:xfrm>
          <a:prstGeom prst="rect">
            <a:avLst/>
          </a:prstGeom>
          <a:noFill/>
          <a:ln>
            <a:noFill/>
          </a:ln>
        </p:spPr>
      </p:pic>
      <p:pic>
        <p:nvPicPr>
          <p:cNvPr id="18" name="Рисунок 17" descr="Flag of Bulgaria.svg">
            <a:hlinkClick r:id="rId29"/>
          </p:cNvPr>
          <p:cNvPicPr/>
          <p:nvPr/>
        </p:nvPicPr>
        <p:blipFill>
          <a:blip r:embed="rId30" cstate="print">
            <a:extLst>
              <a:ext uri="{28A0092B-C50C-407E-A947-70E740481C1C}">
                <a14:useLocalDpi xmlns:a14="http://schemas.microsoft.com/office/drawing/2010/main" xmlns="" val="0"/>
              </a:ext>
            </a:extLst>
          </a:blip>
          <a:srcRect/>
          <a:stretch>
            <a:fillRect/>
          </a:stretch>
        </p:blipFill>
        <p:spPr bwMode="auto">
          <a:xfrm>
            <a:off x="87242" y="5013176"/>
            <a:ext cx="407010" cy="200409"/>
          </a:xfrm>
          <a:prstGeom prst="rect">
            <a:avLst/>
          </a:prstGeom>
          <a:noFill/>
          <a:ln>
            <a:noFill/>
          </a:ln>
        </p:spPr>
      </p:pic>
      <p:pic>
        <p:nvPicPr>
          <p:cNvPr id="19" name="Рисунок 18" descr="Flag of Bosnia and Herzegovina.svg">
            <a:hlinkClick r:id="rId31"/>
          </p:cNvPr>
          <p:cNvPicPr/>
          <p:nvPr/>
        </p:nvPicPr>
        <p:blipFill>
          <a:blip r:embed="rId32" cstate="print">
            <a:extLst>
              <a:ext uri="{28A0092B-C50C-407E-A947-70E740481C1C}">
                <a14:useLocalDpi xmlns:a14="http://schemas.microsoft.com/office/drawing/2010/main" xmlns="" val="0"/>
              </a:ext>
            </a:extLst>
          </a:blip>
          <a:srcRect/>
          <a:stretch>
            <a:fillRect/>
          </a:stretch>
        </p:blipFill>
        <p:spPr bwMode="auto">
          <a:xfrm>
            <a:off x="106416" y="5269024"/>
            <a:ext cx="407010" cy="190884"/>
          </a:xfrm>
          <a:prstGeom prst="rect">
            <a:avLst/>
          </a:prstGeom>
          <a:noFill/>
          <a:ln>
            <a:noFill/>
          </a:ln>
        </p:spPr>
      </p:pic>
      <p:pic>
        <p:nvPicPr>
          <p:cNvPr id="20" name="Рисунок 19" descr="Flag of Brazil.svg">
            <a:hlinkClick r:id="rId33"/>
          </p:cNvPr>
          <p:cNvPicPr/>
          <p:nvPr/>
        </p:nvPicPr>
        <p:blipFill>
          <a:blip r:embed="rId34" cstate="print">
            <a:extLst>
              <a:ext uri="{28A0092B-C50C-407E-A947-70E740481C1C}">
                <a14:useLocalDpi xmlns:a14="http://schemas.microsoft.com/office/drawing/2010/main" xmlns="" val="0"/>
              </a:ext>
            </a:extLst>
          </a:blip>
          <a:srcRect/>
          <a:stretch>
            <a:fillRect/>
          </a:stretch>
        </p:blipFill>
        <p:spPr bwMode="auto">
          <a:xfrm>
            <a:off x="87242" y="5486527"/>
            <a:ext cx="426184" cy="209934"/>
          </a:xfrm>
          <a:prstGeom prst="rect">
            <a:avLst/>
          </a:prstGeom>
          <a:noFill/>
          <a:ln>
            <a:noFill/>
          </a:ln>
        </p:spPr>
      </p:pic>
      <p:pic>
        <p:nvPicPr>
          <p:cNvPr id="21" name="Рисунок 20" descr="Flag of the British Virgin Islands.svg">
            <a:hlinkClick r:id="rId35"/>
          </p:cNvPr>
          <p:cNvPicPr/>
          <p:nvPr/>
        </p:nvPicPr>
        <p:blipFill>
          <a:blip r:embed="rId36" cstate="print">
            <a:extLst>
              <a:ext uri="{28A0092B-C50C-407E-A947-70E740481C1C}">
                <a14:useLocalDpi xmlns:a14="http://schemas.microsoft.com/office/drawing/2010/main" xmlns="" val="0"/>
              </a:ext>
            </a:extLst>
          </a:blip>
          <a:srcRect/>
          <a:stretch>
            <a:fillRect/>
          </a:stretch>
        </p:blipFill>
        <p:spPr bwMode="auto">
          <a:xfrm>
            <a:off x="58134" y="5805264"/>
            <a:ext cx="455290" cy="190884"/>
          </a:xfrm>
          <a:prstGeom prst="rect">
            <a:avLst/>
          </a:prstGeom>
          <a:noFill/>
          <a:ln>
            <a:noFill/>
          </a:ln>
        </p:spPr>
      </p:pic>
      <p:pic>
        <p:nvPicPr>
          <p:cNvPr id="22" name="Рисунок 21" descr="Flag of the United Kingdom.svg">
            <a:hlinkClick r:id="rId37"/>
          </p:cNvPr>
          <p:cNvPicPr/>
          <p:nvPr/>
        </p:nvPicPr>
        <p:blipFill>
          <a:blip r:embed="rId38" cstate="print">
            <a:extLst>
              <a:ext uri="{28A0092B-C50C-407E-A947-70E740481C1C}">
                <a14:useLocalDpi xmlns:a14="http://schemas.microsoft.com/office/drawing/2010/main" xmlns="" val="0"/>
              </a:ext>
            </a:extLst>
          </a:blip>
          <a:srcRect/>
          <a:stretch>
            <a:fillRect/>
          </a:stretch>
        </p:blipFill>
        <p:spPr bwMode="auto">
          <a:xfrm>
            <a:off x="95675" y="6237312"/>
            <a:ext cx="383282" cy="190884"/>
          </a:xfrm>
          <a:prstGeom prst="rect">
            <a:avLst/>
          </a:prstGeom>
          <a:noFill/>
          <a:ln>
            <a:noFill/>
          </a:ln>
        </p:spPr>
      </p:pic>
      <p:pic>
        <p:nvPicPr>
          <p:cNvPr id="23" name="Рисунок 22" descr="Flag of Hungary.svg">
            <a:hlinkClick r:id="rId39"/>
          </p:cNvPr>
          <p:cNvPicPr/>
          <p:nvPr/>
        </p:nvPicPr>
        <p:blipFill>
          <a:blip r:embed="rId40" cstate="print">
            <a:extLst>
              <a:ext uri="{28A0092B-C50C-407E-A947-70E740481C1C}">
                <a14:useLocalDpi xmlns:a14="http://schemas.microsoft.com/office/drawing/2010/main" xmlns="" val="0"/>
              </a:ext>
            </a:extLst>
          </a:blip>
          <a:srcRect/>
          <a:stretch>
            <a:fillRect/>
          </a:stretch>
        </p:blipFill>
        <p:spPr bwMode="auto">
          <a:xfrm>
            <a:off x="108693" y="6525344"/>
            <a:ext cx="383282" cy="190884"/>
          </a:xfrm>
          <a:prstGeom prst="rect">
            <a:avLst/>
          </a:prstGeom>
          <a:noFill/>
          <a:ln>
            <a:noFill/>
          </a:ln>
        </p:spPr>
      </p:pic>
      <p:pic>
        <p:nvPicPr>
          <p:cNvPr id="24" name="Рисунок 23" descr="Flag of Venezuela.svg">
            <a:hlinkClick r:id="rId41"/>
          </p:cNvPr>
          <p:cNvPicPr/>
          <p:nvPr/>
        </p:nvPicPr>
        <p:blipFill>
          <a:blip r:embed="rId42" cstate="print">
            <a:extLst>
              <a:ext uri="{28A0092B-C50C-407E-A947-70E740481C1C}">
                <a14:useLocalDpi xmlns:a14="http://schemas.microsoft.com/office/drawing/2010/main" xmlns="" val="0"/>
              </a:ext>
            </a:extLst>
          </a:blip>
          <a:srcRect/>
          <a:stretch>
            <a:fillRect/>
          </a:stretch>
        </p:blipFill>
        <p:spPr bwMode="auto">
          <a:xfrm>
            <a:off x="2173639" y="1999693"/>
            <a:ext cx="455290" cy="205171"/>
          </a:xfrm>
          <a:prstGeom prst="rect">
            <a:avLst/>
          </a:prstGeom>
          <a:noFill/>
          <a:ln>
            <a:noFill/>
          </a:ln>
        </p:spPr>
      </p:pic>
      <p:pic>
        <p:nvPicPr>
          <p:cNvPr id="25" name="Рисунок 24" descr="Flag of East Timor.svg">
            <a:hlinkClick r:id="rId43"/>
          </p:cNvPr>
          <p:cNvPicPr/>
          <p:nvPr/>
        </p:nvPicPr>
        <p:blipFill>
          <a:blip r:embed="rId44" cstate="print">
            <a:extLst>
              <a:ext uri="{28A0092B-C50C-407E-A947-70E740481C1C}">
                <a14:useLocalDpi xmlns:a14="http://schemas.microsoft.com/office/drawing/2010/main" xmlns="" val="0"/>
              </a:ext>
            </a:extLst>
          </a:blip>
          <a:srcRect/>
          <a:stretch>
            <a:fillRect/>
          </a:stretch>
        </p:blipFill>
        <p:spPr bwMode="auto">
          <a:xfrm>
            <a:off x="2173639" y="2237002"/>
            <a:ext cx="455290" cy="190884"/>
          </a:xfrm>
          <a:prstGeom prst="rect">
            <a:avLst/>
          </a:prstGeom>
          <a:noFill/>
          <a:ln>
            <a:noFill/>
          </a:ln>
        </p:spPr>
      </p:pic>
      <p:pic>
        <p:nvPicPr>
          <p:cNvPr id="26" name="Рисунок 25" descr="Flag of Germany.svg">
            <a:hlinkClick r:id="rId45"/>
          </p:cNvPr>
          <p:cNvPicPr/>
          <p:nvPr/>
        </p:nvPicPr>
        <p:blipFill>
          <a:blip r:embed="rId46" cstate="print">
            <a:extLst>
              <a:ext uri="{28A0092B-C50C-407E-A947-70E740481C1C}">
                <a14:useLocalDpi xmlns:a14="http://schemas.microsoft.com/office/drawing/2010/main" xmlns="" val="0"/>
              </a:ext>
            </a:extLst>
          </a:blip>
          <a:srcRect/>
          <a:stretch>
            <a:fillRect/>
          </a:stretch>
        </p:blipFill>
        <p:spPr bwMode="auto">
          <a:xfrm>
            <a:off x="2173639" y="2462708"/>
            <a:ext cx="455290" cy="271217"/>
          </a:xfrm>
          <a:prstGeom prst="rect">
            <a:avLst/>
          </a:prstGeom>
          <a:noFill/>
          <a:ln>
            <a:noFill/>
          </a:ln>
        </p:spPr>
      </p:pic>
      <p:pic>
        <p:nvPicPr>
          <p:cNvPr id="27" name="Рисунок 26" descr="Flag of Georgia.svg">
            <a:hlinkClick r:id="rId47"/>
          </p:cNvPr>
          <p:cNvPicPr/>
          <p:nvPr/>
        </p:nvPicPr>
        <p:blipFill>
          <a:blip r:embed="rId48" cstate="print">
            <a:extLst>
              <a:ext uri="{28A0092B-C50C-407E-A947-70E740481C1C}">
                <a14:useLocalDpi xmlns:a14="http://schemas.microsoft.com/office/drawing/2010/main" xmlns="" val="0"/>
              </a:ext>
            </a:extLst>
          </a:blip>
          <a:srcRect/>
          <a:stretch>
            <a:fillRect/>
          </a:stretch>
        </p:blipFill>
        <p:spPr bwMode="auto">
          <a:xfrm>
            <a:off x="2173641" y="3285741"/>
            <a:ext cx="455290" cy="205171"/>
          </a:xfrm>
          <a:prstGeom prst="rect">
            <a:avLst/>
          </a:prstGeom>
          <a:noFill/>
          <a:ln>
            <a:noFill/>
          </a:ln>
        </p:spPr>
      </p:pic>
      <p:pic>
        <p:nvPicPr>
          <p:cNvPr id="28" name="Рисунок 27" descr="Flag of Denmark.svg">
            <a:hlinkClick r:id="rId49"/>
          </p:cNvPr>
          <p:cNvPicPr/>
          <p:nvPr/>
        </p:nvPicPr>
        <p:blipFill>
          <a:blip r:embed="rId50" cstate="print">
            <a:extLst>
              <a:ext uri="{28A0092B-C50C-407E-A947-70E740481C1C}">
                <a14:useLocalDpi xmlns:a14="http://schemas.microsoft.com/office/drawing/2010/main" xmlns="" val="0"/>
              </a:ext>
            </a:extLst>
          </a:blip>
          <a:srcRect/>
          <a:stretch>
            <a:fillRect/>
          </a:stretch>
        </p:blipFill>
        <p:spPr bwMode="auto">
          <a:xfrm>
            <a:off x="2173639" y="3543204"/>
            <a:ext cx="455290" cy="214696"/>
          </a:xfrm>
          <a:prstGeom prst="rect">
            <a:avLst/>
          </a:prstGeom>
          <a:noFill/>
          <a:ln>
            <a:noFill/>
          </a:ln>
        </p:spPr>
      </p:pic>
      <p:pic>
        <p:nvPicPr>
          <p:cNvPr id="29" name="Рисунок 28" descr="Flag of Dominica.svg">
            <a:hlinkClick r:id="rId51"/>
          </p:cNvPr>
          <p:cNvPicPr/>
          <p:nvPr/>
        </p:nvPicPr>
        <p:blipFill>
          <a:blip r:embed="rId52" cstate="print">
            <a:extLst>
              <a:ext uri="{28A0092B-C50C-407E-A947-70E740481C1C}">
                <a14:useLocalDpi xmlns:a14="http://schemas.microsoft.com/office/drawing/2010/main" xmlns="" val="0"/>
              </a:ext>
            </a:extLst>
          </a:blip>
          <a:srcRect/>
          <a:stretch>
            <a:fillRect/>
          </a:stretch>
        </p:blipFill>
        <p:spPr bwMode="auto">
          <a:xfrm>
            <a:off x="2173641" y="3807238"/>
            <a:ext cx="455290" cy="175807"/>
          </a:xfrm>
          <a:prstGeom prst="rect">
            <a:avLst/>
          </a:prstGeom>
          <a:noFill/>
          <a:ln>
            <a:noFill/>
          </a:ln>
        </p:spPr>
      </p:pic>
      <p:pic>
        <p:nvPicPr>
          <p:cNvPr id="30" name="Рисунок 29" descr="Flag of Zimbabwe.svg">
            <a:hlinkClick r:id="rId53"/>
          </p:cNvPr>
          <p:cNvPicPr/>
          <p:nvPr/>
        </p:nvPicPr>
        <p:blipFill>
          <a:blip r:embed="rId54" cstate="print">
            <a:extLst>
              <a:ext uri="{28A0092B-C50C-407E-A947-70E740481C1C}">
                <a14:useLocalDpi xmlns:a14="http://schemas.microsoft.com/office/drawing/2010/main" xmlns="" val="0"/>
              </a:ext>
            </a:extLst>
          </a:blip>
          <a:srcRect/>
          <a:stretch>
            <a:fillRect/>
          </a:stretch>
        </p:blipFill>
        <p:spPr bwMode="auto">
          <a:xfrm>
            <a:off x="2173641" y="4055600"/>
            <a:ext cx="455290" cy="190884"/>
          </a:xfrm>
          <a:prstGeom prst="rect">
            <a:avLst/>
          </a:prstGeom>
          <a:noFill/>
          <a:ln>
            <a:noFill/>
          </a:ln>
        </p:spPr>
      </p:pic>
      <p:pic>
        <p:nvPicPr>
          <p:cNvPr id="31" name="Рисунок 30" descr="Flag of Israel.svg">
            <a:hlinkClick r:id="rId55"/>
          </p:cNvPr>
          <p:cNvPicPr/>
          <p:nvPr/>
        </p:nvPicPr>
        <p:blipFill>
          <a:blip r:embed="rId56" cstate="print">
            <a:extLst>
              <a:ext uri="{28A0092B-C50C-407E-A947-70E740481C1C}">
                <a14:useLocalDpi xmlns:a14="http://schemas.microsoft.com/office/drawing/2010/main" xmlns="" val="0"/>
              </a:ext>
            </a:extLst>
          </a:blip>
          <a:srcRect/>
          <a:stretch>
            <a:fillRect/>
          </a:stretch>
        </p:blipFill>
        <p:spPr bwMode="auto">
          <a:xfrm>
            <a:off x="2173643" y="4325304"/>
            <a:ext cx="455288" cy="207675"/>
          </a:xfrm>
          <a:prstGeom prst="rect">
            <a:avLst/>
          </a:prstGeom>
          <a:noFill/>
          <a:ln>
            <a:noFill/>
          </a:ln>
        </p:spPr>
      </p:pic>
      <p:pic>
        <p:nvPicPr>
          <p:cNvPr id="32" name="Рисунок 31" descr="Flag of India.svg">
            <a:hlinkClick r:id="rId57"/>
          </p:cNvPr>
          <p:cNvPicPr/>
          <p:nvPr/>
        </p:nvPicPr>
        <p:blipFill>
          <a:blip r:embed="rId58" cstate="print">
            <a:extLst>
              <a:ext uri="{28A0092B-C50C-407E-A947-70E740481C1C}">
                <a14:useLocalDpi xmlns:a14="http://schemas.microsoft.com/office/drawing/2010/main" xmlns="" val="0"/>
              </a:ext>
            </a:extLst>
          </a:blip>
          <a:srcRect/>
          <a:stretch>
            <a:fillRect/>
          </a:stretch>
        </p:blipFill>
        <p:spPr bwMode="auto">
          <a:xfrm>
            <a:off x="2173643" y="4577305"/>
            <a:ext cx="455290" cy="205171"/>
          </a:xfrm>
          <a:prstGeom prst="rect">
            <a:avLst/>
          </a:prstGeom>
          <a:noFill/>
          <a:ln>
            <a:noFill/>
          </a:ln>
        </p:spPr>
      </p:pic>
      <p:pic>
        <p:nvPicPr>
          <p:cNvPr id="33" name="Рисунок 32" descr="Flag of Iran.svg">
            <a:hlinkClick r:id="rId59"/>
          </p:cNvPr>
          <p:cNvPicPr/>
          <p:nvPr/>
        </p:nvPicPr>
        <p:blipFill>
          <a:blip r:embed="rId60" cstate="print">
            <a:extLst>
              <a:ext uri="{28A0092B-C50C-407E-A947-70E740481C1C}">
                <a14:useLocalDpi xmlns:a14="http://schemas.microsoft.com/office/drawing/2010/main" xmlns="" val="0"/>
              </a:ext>
            </a:extLst>
          </a:blip>
          <a:srcRect/>
          <a:stretch>
            <a:fillRect/>
          </a:stretch>
        </p:blipFill>
        <p:spPr bwMode="auto">
          <a:xfrm>
            <a:off x="2173643" y="4819592"/>
            <a:ext cx="455286" cy="224349"/>
          </a:xfrm>
          <a:prstGeom prst="rect">
            <a:avLst/>
          </a:prstGeom>
          <a:noFill/>
          <a:ln>
            <a:noFill/>
          </a:ln>
        </p:spPr>
      </p:pic>
      <p:pic>
        <p:nvPicPr>
          <p:cNvPr id="34" name="Рисунок 33" descr="Flag of Ireland.svg">
            <a:hlinkClick r:id="rId61"/>
          </p:cNvPr>
          <p:cNvPicPr/>
          <p:nvPr/>
        </p:nvPicPr>
        <p:blipFill>
          <a:blip r:embed="rId62" cstate="print">
            <a:extLst>
              <a:ext uri="{28A0092B-C50C-407E-A947-70E740481C1C}">
                <a14:useLocalDpi xmlns:a14="http://schemas.microsoft.com/office/drawing/2010/main" xmlns="" val="0"/>
              </a:ext>
            </a:extLst>
          </a:blip>
          <a:srcRect/>
          <a:stretch>
            <a:fillRect/>
          </a:stretch>
        </p:blipFill>
        <p:spPr bwMode="auto">
          <a:xfrm>
            <a:off x="2173643" y="5113380"/>
            <a:ext cx="455286" cy="190884"/>
          </a:xfrm>
          <a:prstGeom prst="rect">
            <a:avLst/>
          </a:prstGeom>
          <a:noFill/>
          <a:ln>
            <a:noFill/>
          </a:ln>
        </p:spPr>
      </p:pic>
      <p:pic>
        <p:nvPicPr>
          <p:cNvPr id="35" name="Рисунок 34" descr="Flag of Iceland.svg">
            <a:hlinkClick r:id="rId63"/>
          </p:cNvPr>
          <p:cNvPicPr/>
          <p:nvPr/>
        </p:nvPicPr>
        <p:blipFill>
          <a:blip r:embed="rId64" cstate="print">
            <a:extLst>
              <a:ext uri="{28A0092B-C50C-407E-A947-70E740481C1C}">
                <a14:useLocalDpi xmlns:a14="http://schemas.microsoft.com/office/drawing/2010/main" xmlns="" val="0"/>
              </a:ext>
            </a:extLst>
          </a:blip>
          <a:srcRect/>
          <a:stretch>
            <a:fillRect/>
          </a:stretch>
        </p:blipFill>
        <p:spPr bwMode="auto">
          <a:xfrm>
            <a:off x="2173639" y="5354941"/>
            <a:ext cx="455290" cy="209934"/>
          </a:xfrm>
          <a:prstGeom prst="rect">
            <a:avLst/>
          </a:prstGeom>
          <a:noFill/>
          <a:ln>
            <a:noFill/>
          </a:ln>
        </p:spPr>
      </p:pic>
      <p:pic>
        <p:nvPicPr>
          <p:cNvPr id="36" name="Рисунок 35" descr="Flag of Spain.svg">
            <a:hlinkClick r:id="rId65"/>
          </p:cNvPr>
          <p:cNvPicPr/>
          <p:nvPr/>
        </p:nvPicPr>
        <p:blipFill>
          <a:blip r:embed="rId66" cstate="print">
            <a:extLst>
              <a:ext uri="{28A0092B-C50C-407E-A947-70E740481C1C}">
                <a14:useLocalDpi xmlns:a14="http://schemas.microsoft.com/office/drawing/2010/main" xmlns="" val="0"/>
              </a:ext>
            </a:extLst>
          </a:blip>
          <a:srcRect/>
          <a:stretch>
            <a:fillRect/>
          </a:stretch>
        </p:blipFill>
        <p:spPr bwMode="auto">
          <a:xfrm>
            <a:off x="2173639" y="5591495"/>
            <a:ext cx="455293" cy="213770"/>
          </a:xfrm>
          <a:prstGeom prst="rect">
            <a:avLst/>
          </a:prstGeom>
          <a:noFill/>
          <a:ln>
            <a:noFill/>
          </a:ln>
        </p:spPr>
      </p:pic>
      <p:pic>
        <p:nvPicPr>
          <p:cNvPr id="37" name="Рисунок 36" descr="Flag of Italy.svg">
            <a:hlinkClick r:id="rId67"/>
          </p:cNvPr>
          <p:cNvPicPr/>
          <p:nvPr/>
        </p:nvPicPr>
        <p:blipFill>
          <a:blip r:embed="rId68" cstate="print">
            <a:extLst>
              <a:ext uri="{28A0092B-C50C-407E-A947-70E740481C1C}">
                <a14:useLocalDpi xmlns:a14="http://schemas.microsoft.com/office/drawing/2010/main" xmlns="" val="0"/>
              </a:ext>
            </a:extLst>
          </a:blip>
          <a:srcRect/>
          <a:stretch>
            <a:fillRect/>
          </a:stretch>
        </p:blipFill>
        <p:spPr bwMode="auto">
          <a:xfrm>
            <a:off x="2173643" y="5852079"/>
            <a:ext cx="443395" cy="205171"/>
          </a:xfrm>
          <a:prstGeom prst="rect">
            <a:avLst/>
          </a:prstGeom>
          <a:noFill/>
          <a:ln>
            <a:noFill/>
          </a:ln>
        </p:spPr>
      </p:pic>
      <p:pic>
        <p:nvPicPr>
          <p:cNvPr id="38" name="Рисунок 37" descr="Flag of Kazakhstan.svg">
            <a:hlinkClick r:id="rId69"/>
          </p:cNvPr>
          <p:cNvPicPr/>
          <p:nvPr/>
        </p:nvPicPr>
        <p:blipFill>
          <a:blip r:embed="rId70" cstate="print">
            <a:extLst>
              <a:ext uri="{28A0092B-C50C-407E-A947-70E740481C1C}">
                <a14:useLocalDpi xmlns:a14="http://schemas.microsoft.com/office/drawing/2010/main" xmlns="" val="0"/>
              </a:ext>
            </a:extLst>
          </a:blip>
          <a:srcRect/>
          <a:stretch>
            <a:fillRect/>
          </a:stretch>
        </p:blipFill>
        <p:spPr bwMode="auto">
          <a:xfrm>
            <a:off x="2184330" y="6141870"/>
            <a:ext cx="432708" cy="190884"/>
          </a:xfrm>
          <a:prstGeom prst="rect">
            <a:avLst/>
          </a:prstGeom>
          <a:noFill/>
          <a:ln>
            <a:noFill/>
          </a:ln>
        </p:spPr>
      </p:pic>
      <p:pic>
        <p:nvPicPr>
          <p:cNvPr id="39" name="Рисунок 38" descr="Flag of the Cayman Islands.svg">
            <a:hlinkClick r:id="rId71"/>
          </p:cNvPr>
          <p:cNvPicPr/>
          <p:nvPr/>
        </p:nvPicPr>
        <p:blipFill>
          <a:blip r:embed="rId72" cstate="print">
            <a:extLst>
              <a:ext uri="{28A0092B-C50C-407E-A947-70E740481C1C}">
                <a14:useLocalDpi xmlns:a14="http://schemas.microsoft.com/office/drawing/2010/main" xmlns="" val="0"/>
              </a:ext>
            </a:extLst>
          </a:blip>
          <a:srcRect/>
          <a:stretch>
            <a:fillRect/>
          </a:stretch>
        </p:blipFill>
        <p:spPr bwMode="auto">
          <a:xfrm>
            <a:off x="2173638" y="6365955"/>
            <a:ext cx="443399" cy="190884"/>
          </a:xfrm>
          <a:prstGeom prst="rect">
            <a:avLst/>
          </a:prstGeom>
          <a:noFill/>
          <a:ln>
            <a:noFill/>
          </a:ln>
        </p:spPr>
      </p:pic>
      <p:pic>
        <p:nvPicPr>
          <p:cNvPr id="40" name="Рисунок 39" descr="Flag of Canada.svg">
            <a:hlinkClick r:id="rId73"/>
          </p:cNvPr>
          <p:cNvPicPr/>
          <p:nvPr/>
        </p:nvPicPr>
        <p:blipFill>
          <a:blip r:embed="rId74" cstate="print">
            <a:extLst>
              <a:ext uri="{28A0092B-C50C-407E-A947-70E740481C1C}">
                <a14:useLocalDpi xmlns:a14="http://schemas.microsoft.com/office/drawing/2010/main" xmlns="" val="0"/>
              </a:ext>
            </a:extLst>
          </a:blip>
          <a:srcRect/>
          <a:stretch>
            <a:fillRect/>
          </a:stretch>
        </p:blipFill>
        <p:spPr bwMode="auto">
          <a:xfrm>
            <a:off x="2173643" y="6620786"/>
            <a:ext cx="455290" cy="190884"/>
          </a:xfrm>
          <a:prstGeom prst="rect">
            <a:avLst/>
          </a:prstGeom>
          <a:noFill/>
          <a:ln>
            <a:noFill/>
          </a:ln>
        </p:spPr>
      </p:pic>
      <p:pic>
        <p:nvPicPr>
          <p:cNvPr id="41" name="Рисунок 40" descr="Flag of Cyprus.svg">
            <a:hlinkClick r:id="rId75"/>
          </p:cNvPr>
          <p:cNvPicPr/>
          <p:nvPr/>
        </p:nvPicPr>
        <p:blipFill>
          <a:blip r:embed="rId76" cstate="print">
            <a:extLst>
              <a:ext uri="{28A0092B-C50C-407E-A947-70E740481C1C}">
                <a14:useLocalDpi xmlns:a14="http://schemas.microsoft.com/office/drawing/2010/main" xmlns="" val="0"/>
              </a:ext>
            </a:extLst>
          </a:blip>
          <a:srcRect/>
          <a:stretch>
            <a:fillRect/>
          </a:stretch>
        </p:blipFill>
        <p:spPr bwMode="auto">
          <a:xfrm>
            <a:off x="4397396" y="2031831"/>
            <a:ext cx="383282" cy="205171"/>
          </a:xfrm>
          <a:prstGeom prst="rect">
            <a:avLst/>
          </a:prstGeom>
          <a:noFill/>
          <a:ln>
            <a:noFill/>
          </a:ln>
        </p:spPr>
      </p:pic>
      <p:pic>
        <p:nvPicPr>
          <p:cNvPr id="42" name="Рисунок 41" descr="Flag of Kyrgyzstan.svg">
            <a:hlinkClick r:id="rId77"/>
          </p:cNvPr>
          <p:cNvPicPr/>
          <p:nvPr/>
        </p:nvPicPr>
        <p:blipFill>
          <a:blip r:embed="rId78" cstate="print">
            <a:extLst>
              <a:ext uri="{28A0092B-C50C-407E-A947-70E740481C1C}">
                <a14:useLocalDpi xmlns:a14="http://schemas.microsoft.com/office/drawing/2010/main" xmlns="" val="0"/>
              </a:ext>
            </a:extLst>
          </a:blip>
          <a:srcRect/>
          <a:stretch>
            <a:fillRect/>
          </a:stretch>
        </p:blipFill>
        <p:spPr bwMode="auto">
          <a:xfrm>
            <a:off x="4397396" y="2249333"/>
            <a:ext cx="383282" cy="200409"/>
          </a:xfrm>
          <a:prstGeom prst="rect">
            <a:avLst/>
          </a:prstGeom>
          <a:noFill/>
          <a:ln>
            <a:noFill/>
          </a:ln>
        </p:spPr>
      </p:pic>
      <p:pic>
        <p:nvPicPr>
          <p:cNvPr id="43" name="Рисунок 42" descr="Flag of the People's Republic of China.svg">
            <a:hlinkClick r:id="rId79"/>
          </p:cNvPr>
          <p:cNvPicPr/>
          <p:nvPr/>
        </p:nvPicPr>
        <p:blipFill>
          <a:blip r:embed="rId80" cstate="print">
            <a:extLst>
              <a:ext uri="{28A0092B-C50C-407E-A947-70E740481C1C}">
                <a14:useLocalDpi xmlns:a14="http://schemas.microsoft.com/office/drawing/2010/main" xmlns="" val="0"/>
              </a:ext>
            </a:extLst>
          </a:blip>
          <a:srcRect/>
          <a:stretch>
            <a:fillRect/>
          </a:stretch>
        </p:blipFill>
        <p:spPr bwMode="auto">
          <a:xfrm>
            <a:off x="4397396" y="2528754"/>
            <a:ext cx="383282" cy="205171"/>
          </a:xfrm>
          <a:prstGeom prst="rect">
            <a:avLst/>
          </a:prstGeom>
          <a:noFill/>
          <a:ln>
            <a:noFill/>
          </a:ln>
        </p:spPr>
      </p:pic>
      <p:pic>
        <p:nvPicPr>
          <p:cNvPr id="44" name="Рисунок 43" descr="Flag of Latvia.svg">
            <a:hlinkClick r:id="rId81"/>
          </p:cNvPr>
          <p:cNvPicPr/>
          <p:nvPr/>
        </p:nvPicPr>
        <p:blipFill>
          <a:blip r:embed="rId82" cstate="print">
            <a:extLst>
              <a:ext uri="{28A0092B-C50C-407E-A947-70E740481C1C}">
                <a14:useLocalDpi xmlns:a14="http://schemas.microsoft.com/office/drawing/2010/main" xmlns="" val="0"/>
              </a:ext>
            </a:extLst>
          </a:blip>
          <a:srcRect/>
          <a:stretch>
            <a:fillRect/>
          </a:stretch>
        </p:blipFill>
        <p:spPr bwMode="auto">
          <a:xfrm>
            <a:off x="4411724" y="2798101"/>
            <a:ext cx="368953" cy="195814"/>
          </a:xfrm>
          <a:prstGeom prst="rect">
            <a:avLst/>
          </a:prstGeom>
          <a:noFill/>
          <a:ln>
            <a:noFill/>
          </a:ln>
        </p:spPr>
      </p:pic>
      <p:pic>
        <p:nvPicPr>
          <p:cNvPr id="45" name="Рисунок 44" descr="Flag of Lebanon.svg">
            <a:hlinkClick r:id="rId83"/>
          </p:cNvPr>
          <p:cNvPicPr/>
          <p:nvPr/>
        </p:nvPicPr>
        <p:blipFill>
          <a:blip r:embed="rId84" cstate="print">
            <a:extLst>
              <a:ext uri="{28A0092B-C50C-407E-A947-70E740481C1C}">
                <a14:useLocalDpi xmlns:a14="http://schemas.microsoft.com/office/drawing/2010/main" xmlns="" val="0"/>
              </a:ext>
            </a:extLst>
          </a:blip>
          <a:srcRect/>
          <a:stretch>
            <a:fillRect/>
          </a:stretch>
        </p:blipFill>
        <p:spPr bwMode="auto">
          <a:xfrm>
            <a:off x="4411724" y="3054998"/>
            <a:ext cx="368953" cy="205171"/>
          </a:xfrm>
          <a:prstGeom prst="rect">
            <a:avLst/>
          </a:prstGeom>
          <a:noFill/>
          <a:ln>
            <a:noFill/>
          </a:ln>
        </p:spPr>
      </p:pic>
      <p:pic>
        <p:nvPicPr>
          <p:cNvPr id="46" name="Рисунок 45" descr="Flag of Lithuania.svg">
            <a:hlinkClick r:id="rId85"/>
          </p:cNvPr>
          <p:cNvPicPr/>
          <p:nvPr/>
        </p:nvPicPr>
        <p:blipFill>
          <a:blip r:embed="rId86" cstate="print">
            <a:extLst>
              <a:ext uri="{28A0092B-C50C-407E-A947-70E740481C1C}">
                <a14:useLocalDpi xmlns:a14="http://schemas.microsoft.com/office/drawing/2010/main" xmlns="" val="0"/>
              </a:ext>
            </a:extLst>
          </a:blip>
          <a:srcRect/>
          <a:stretch>
            <a:fillRect/>
          </a:stretch>
        </p:blipFill>
        <p:spPr bwMode="auto">
          <a:xfrm>
            <a:off x="4411724" y="3285742"/>
            <a:ext cx="368954" cy="171641"/>
          </a:xfrm>
          <a:prstGeom prst="rect">
            <a:avLst/>
          </a:prstGeom>
          <a:noFill/>
          <a:ln>
            <a:noFill/>
          </a:ln>
        </p:spPr>
      </p:pic>
      <p:pic>
        <p:nvPicPr>
          <p:cNvPr id="47" name="Рисунок 46" descr="Flag of Liechtenstein.svg">
            <a:hlinkClick r:id="rId87"/>
          </p:cNvPr>
          <p:cNvPicPr/>
          <p:nvPr/>
        </p:nvPicPr>
        <p:blipFill>
          <a:blip r:embed="rId88" cstate="print">
            <a:extLst>
              <a:ext uri="{28A0092B-C50C-407E-A947-70E740481C1C}">
                <a14:useLocalDpi xmlns:a14="http://schemas.microsoft.com/office/drawing/2010/main" xmlns="" val="0"/>
              </a:ext>
            </a:extLst>
          </a:blip>
          <a:srcRect/>
          <a:stretch>
            <a:fillRect/>
          </a:stretch>
        </p:blipFill>
        <p:spPr bwMode="auto">
          <a:xfrm>
            <a:off x="4397395" y="3543204"/>
            <a:ext cx="383281" cy="164642"/>
          </a:xfrm>
          <a:prstGeom prst="rect">
            <a:avLst/>
          </a:prstGeom>
          <a:noFill/>
          <a:ln>
            <a:noFill/>
          </a:ln>
        </p:spPr>
      </p:pic>
      <p:pic>
        <p:nvPicPr>
          <p:cNvPr id="48" name="Рисунок 47" descr="Flag of Luxembourg.svg">
            <a:hlinkClick r:id="rId89"/>
          </p:cNvPr>
          <p:cNvPicPr/>
          <p:nvPr/>
        </p:nvPicPr>
        <p:blipFill>
          <a:blip r:embed="rId90" cstate="print">
            <a:extLst>
              <a:ext uri="{28A0092B-C50C-407E-A947-70E740481C1C}">
                <a14:useLocalDpi xmlns:a14="http://schemas.microsoft.com/office/drawing/2010/main" xmlns="" val="0"/>
              </a:ext>
            </a:extLst>
          </a:blip>
          <a:srcRect/>
          <a:stretch>
            <a:fillRect/>
          </a:stretch>
        </p:blipFill>
        <p:spPr bwMode="auto">
          <a:xfrm>
            <a:off x="4411724" y="3782636"/>
            <a:ext cx="368954" cy="200409"/>
          </a:xfrm>
          <a:prstGeom prst="rect">
            <a:avLst/>
          </a:prstGeom>
          <a:noFill/>
          <a:ln>
            <a:noFill/>
          </a:ln>
        </p:spPr>
      </p:pic>
      <p:pic>
        <p:nvPicPr>
          <p:cNvPr id="49" name="Рисунок 48" descr="Flag of Macedonia.svg">
            <a:hlinkClick r:id="rId91"/>
          </p:cNvPr>
          <p:cNvPicPr/>
          <p:nvPr/>
        </p:nvPicPr>
        <p:blipFill>
          <a:blip r:embed="rId92" cstate="print">
            <a:extLst>
              <a:ext uri="{28A0092B-C50C-407E-A947-70E740481C1C}">
                <a14:useLocalDpi xmlns:a14="http://schemas.microsoft.com/office/drawing/2010/main" xmlns="" val="0"/>
              </a:ext>
            </a:extLst>
          </a:blip>
          <a:srcRect/>
          <a:stretch>
            <a:fillRect/>
          </a:stretch>
        </p:blipFill>
        <p:spPr bwMode="auto">
          <a:xfrm>
            <a:off x="4411725" y="4055600"/>
            <a:ext cx="368952" cy="190883"/>
          </a:xfrm>
          <a:prstGeom prst="rect">
            <a:avLst/>
          </a:prstGeom>
          <a:noFill/>
          <a:ln>
            <a:noFill/>
          </a:ln>
        </p:spPr>
      </p:pic>
      <p:pic>
        <p:nvPicPr>
          <p:cNvPr id="50" name="Рисунок 49" descr="Flag of Malta.svg">
            <a:hlinkClick r:id="rId93"/>
          </p:cNvPr>
          <p:cNvPicPr/>
          <p:nvPr/>
        </p:nvPicPr>
        <p:blipFill>
          <a:blip r:embed="rId94" cstate="print">
            <a:extLst>
              <a:ext uri="{28A0092B-C50C-407E-A947-70E740481C1C}">
                <a14:useLocalDpi xmlns:a14="http://schemas.microsoft.com/office/drawing/2010/main" xmlns="" val="0"/>
              </a:ext>
            </a:extLst>
          </a:blip>
          <a:srcRect/>
          <a:stretch>
            <a:fillRect/>
          </a:stretch>
        </p:blipFill>
        <p:spPr bwMode="auto">
          <a:xfrm>
            <a:off x="4397396" y="4325304"/>
            <a:ext cx="368953" cy="171642"/>
          </a:xfrm>
          <a:prstGeom prst="rect">
            <a:avLst/>
          </a:prstGeom>
          <a:noFill/>
          <a:ln>
            <a:noFill/>
          </a:ln>
        </p:spPr>
      </p:pic>
      <p:pic>
        <p:nvPicPr>
          <p:cNvPr id="51" name="Рисунок 50" descr="Flag of Morocco.svg">
            <a:hlinkClick r:id="rId95"/>
          </p:cNvPr>
          <p:cNvPicPr/>
          <p:nvPr/>
        </p:nvPicPr>
        <p:blipFill>
          <a:blip r:embed="rId96" cstate="print">
            <a:extLst>
              <a:ext uri="{28A0092B-C50C-407E-A947-70E740481C1C}">
                <a14:useLocalDpi xmlns:a14="http://schemas.microsoft.com/office/drawing/2010/main" xmlns="" val="0"/>
              </a:ext>
            </a:extLst>
          </a:blip>
          <a:srcRect/>
          <a:stretch>
            <a:fillRect/>
          </a:stretch>
        </p:blipFill>
        <p:spPr bwMode="auto">
          <a:xfrm>
            <a:off x="4397396" y="4535624"/>
            <a:ext cx="383279" cy="171641"/>
          </a:xfrm>
          <a:prstGeom prst="rect">
            <a:avLst/>
          </a:prstGeom>
          <a:noFill/>
          <a:ln>
            <a:noFill/>
          </a:ln>
        </p:spPr>
      </p:pic>
      <p:pic>
        <p:nvPicPr>
          <p:cNvPr id="52" name="Рисунок 51" descr="Flag of Mexico.svg">
            <a:hlinkClick r:id="rId97"/>
          </p:cNvPr>
          <p:cNvPicPr/>
          <p:nvPr/>
        </p:nvPicPr>
        <p:blipFill>
          <a:blip r:embed="rId98" cstate="print">
            <a:extLst>
              <a:ext uri="{28A0092B-C50C-407E-A947-70E740481C1C}">
                <a14:useLocalDpi xmlns:a14="http://schemas.microsoft.com/office/drawing/2010/main" xmlns="" val="0"/>
              </a:ext>
            </a:extLst>
          </a:blip>
          <a:srcRect/>
          <a:stretch>
            <a:fillRect/>
          </a:stretch>
        </p:blipFill>
        <p:spPr bwMode="auto">
          <a:xfrm>
            <a:off x="4397397" y="4782476"/>
            <a:ext cx="383278" cy="205170"/>
          </a:xfrm>
          <a:prstGeom prst="rect">
            <a:avLst/>
          </a:prstGeom>
          <a:noFill/>
          <a:ln>
            <a:noFill/>
          </a:ln>
        </p:spPr>
      </p:pic>
      <p:pic>
        <p:nvPicPr>
          <p:cNvPr id="53" name="Рисунок 52" descr="Flag of Moldova.svg">
            <a:hlinkClick r:id="rId99"/>
          </p:cNvPr>
          <p:cNvPicPr/>
          <p:nvPr/>
        </p:nvPicPr>
        <p:blipFill>
          <a:blip r:embed="rId100" cstate="print">
            <a:extLst>
              <a:ext uri="{28A0092B-C50C-407E-A947-70E740481C1C}">
                <a14:useLocalDpi xmlns:a14="http://schemas.microsoft.com/office/drawing/2010/main" xmlns="" val="0"/>
              </a:ext>
            </a:extLst>
          </a:blip>
          <a:srcRect/>
          <a:stretch>
            <a:fillRect/>
          </a:stretch>
        </p:blipFill>
        <p:spPr bwMode="auto">
          <a:xfrm>
            <a:off x="4397397" y="5043941"/>
            <a:ext cx="383281" cy="169644"/>
          </a:xfrm>
          <a:prstGeom prst="rect">
            <a:avLst/>
          </a:prstGeom>
          <a:noFill/>
          <a:ln>
            <a:noFill/>
          </a:ln>
        </p:spPr>
      </p:pic>
      <p:pic>
        <p:nvPicPr>
          <p:cNvPr id="54" name="Рисунок 53" descr="Flag of Monaco.svg">
            <a:hlinkClick r:id="rId101"/>
          </p:cNvPr>
          <p:cNvPicPr/>
          <p:nvPr/>
        </p:nvPicPr>
        <p:blipFill>
          <a:blip r:embed="rId102" cstate="print">
            <a:extLst>
              <a:ext uri="{28A0092B-C50C-407E-A947-70E740481C1C}">
                <a14:useLocalDpi xmlns:a14="http://schemas.microsoft.com/office/drawing/2010/main" xmlns="" val="0"/>
              </a:ext>
            </a:extLst>
          </a:blip>
          <a:srcRect/>
          <a:stretch>
            <a:fillRect/>
          </a:stretch>
        </p:blipFill>
        <p:spPr bwMode="auto">
          <a:xfrm>
            <a:off x="4411726" y="5304264"/>
            <a:ext cx="354623" cy="163302"/>
          </a:xfrm>
          <a:prstGeom prst="rect">
            <a:avLst/>
          </a:prstGeom>
          <a:noFill/>
          <a:ln>
            <a:noFill/>
          </a:ln>
        </p:spPr>
      </p:pic>
      <p:pic>
        <p:nvPicPr>
          <p:cNvPr id="55" name="Рисунок 54" descr="Flag of Mongolia.svg">
            <a:hlinkClick r:id="rId103"/>
          </p:cNvPr>
          <p:cNvPicPr/>
          <p:nvPr/>
        </p:nvPicPr>
        <p:blipFill>
          <a:blip r:embed="rId104" cstate="print">
            <a:extLst>
              <a:ext uri="{28A0092B-C50C-407E-A947-70E740481C1C}">
                <a14:useLocalDpi xmlns:a14="http://schemas.microsoft.com/office/drawing/2010/main" xmlns="" val="0"/>
              </a:ext>
            </a:extLst>
          </a:blip>
          <a:srcRect/>
          <a:stretch>
            <a:fillRect/>
          </a:stretch>
        </p:blipFill>
        <p:spPr bwMode="auto">
          <a:xfrm>
            <a:off x="4411726" y="5564875"/>
            <a:ext cx="383279" cy="191261"/>
          </a:xfrm>
          <a:prstGeom prst="rect">
            <a:avLst/>
          </a:prstGeom>
          <a:noFill/>
          <a:ln>
            <a:noFill/>
          </a:ln>
        </p:spPr>
      </p:pic>
      <p:pic>
        <p:nvPicPr>
          <p:cNvPr id="56" name="Рисунок 55" descr="Flag of Nepal.svg">
            <a:hlinkClick r:id="rId105"/>
          </p:cNvPr>
          <p:cNvPicPr/>
          <p:nvPr/>
        </p:nvPicPr>
        <p:blipFill>
          <a:blip r:embed="rId106" cstate="print">
            <a:extLst>
              <a:ext uri="{28A0092B-C50C-407E-A947-70E740481C1C}">
                <a14:useLocalDpi xmlns:a14="http://schemas.microsoft.com/office/drawing/2010/main" xmlns="" val="0"/>
              </a:ext>
            </a:extLst>
          </a:blip>
          <a:srcRect/>
          <a:stretch>
            <a:fillRect/>
          </a:stretch>
        </p:blipFill>
        <p:spPr bwMode="auto">
          <a:xfrm>
            <a:off x="4442006" y="5852079"/>
            <a:ext cx="340294" cy="142875"/>
          </a:xfrm>
          <a:prstGeom prst="rect">
            <a:avLst/>
          </a:prstGeom>
          <a:noFill/>
          <a:ln>
            <a:noFill/>
          </a:ln>
        </p:spPr>
      </p:pic>
      <p:pic>
        <p:nvPicPr>
          <p:cNvPr id="57" name="Рисунок 56" descr="Flag of the Netherlands.svg">
            <a:hlinkClick r:id="rId107"/>
          </p:cNvPr>
          <p:cNvPicPr/>
          <p:nvPr/>
        </p:nvPicPr>
        <p:blipFill>
          <a:blip r:embed="rId108" cstate="print">
            <a:extLst>
              <a:ext uri="{28A0092B-C50C-407E-A947-70E740481C1C}">
                <a14:useLocalDpi xmlns:a14="http://schemas.microsoft.com/office/drawing/2010/main" xmlns="" val="0"/>
              </a:ext>
            </a:extLst>
          </a:blip>
          <a:srcRect/>
          <a:stretch>
            <a:fillRect/>
          </a:stretch>
        </p:blipFill>
        <p:spPr bwMode="auto">
          <a:xfrm>
            <a:off x="4434512" y="6109663"/>
            <a:ext cx="368949" cy="176117"/>
          </a:xfrm>
          <a:prstGeom prst="rect">
            <a:avLst/>
          </a:prstGeom>
          <a:noFill/>
          <a:ln>
            <a:noFill/>
          </a:ln>
        </p:spPr>
      </p:pic>
      <p:pic>
        <p:nvPicPr>
          <p:cNvPr id="58" name="Рисунок 57" descr="Flag of New Zealand.svg">
            <a:hlinkClick r:id="rId109"/>
          </p:cNvPr>
          <p:cNvPicPr/>
          <p:nvPr/>
        </p:nvPicPr>
        <p:blipFill>
          <a:blip r:embed="rId110" cstate="print">
            <a:extLst>
              <a:ext uri="{28A0092B-C50C-407E-A947-70E740481C1C}">
                <a14:useLocalDpi xmlns:a14="http://schemas.microsoft.com/office/drawing/2010/main" xmlns="" val="0"/>
              </a:ext>
            </a:extLst>
          </a:blip>
          <a:srcRect/>
          <a:stretch>
            <a:fillRect/>
          </a:stretch>
        </p:blipFill>
        <p:spPr bwMode="auto">
          <a:xfrm>
            <a:off x="4434513" y="6365954"/>
            <a:ext cx="368948" cy="95443"/>
          </a:xfrm>
          <a:prstGeom prst="rect">
            <a:avLst/>
          </a:prstGeom>
          <a:noFill/>
          <a:ln>
            <a:noFill/>
          </a:ln>
        </p:spPr>
      </p:pic>
      <p:pic>
        <p:nvPicPr>
          <p:cNvPr id="59" name="Рисунок 58" descr="Flag of Norway.svg">
            <a:hlinkClick r:id="rId111"/>
          </p:cNvPr>
          <p:cNvPicPr/>
          <p:nvPr/>
        </p:nvPicPr>
        <p:blipFill>
          <a:blip r:embed="rId112" cstate="print">
            <a:extLst>
              <a:ext uri="{28A0092B-C50C-407E-A947-70E740481C1C}">
                <a14:useLocalDpi xmlns:a14="http://schemas.microsoft.com/office/drawing/2010/main" xmlns="" val="0"/>
              </a:ext>
            </a:extLst>
          </a:blip>
          <a:srcRect/>
          <a:stretch>
            <a:fillRect/>
          </a:stretch>
        </p:blipFill>
        <p:spPr bwMode="auto">
          <a:xfrm>
            <a:off x="4434512" y="6586689"/>
            <a:ext cx="368949" cy="129539"/>
          </a:xfrm>
          <a:prstGeom prst="rect">
            <a:avLst/>
          </a:prstGeom>
          <a:noFill/>
          <a:ln>
            <a:noFill/>
          </a:ln>
        </p:spPr>
      </p:pic>
      <p:pic>
        <p:nvPicPr>
          <p:cNvPr id="60" name="Рисунок 59" descr="Flag of Pakistan.svg">
            <a:hlinkClick r:id="rId113"/>
          </p:cNvPr>
          <p:cNvPicPr/>
          <p:nvPr/>
        </p:nvPicPr>
        <p:blipFill>
          <a:blip r:embed="rId114" cstate="print">
            <a:extLst>
              <a:ext uri="{28A0092B-C50C-407E-A947-70E740481C1C}">
                <a14:useLocalDpi xmlns:a14="http://schemas.microsoft.com/office/drawing/2010/main" xmlns="" val="0"/>
              </a:ext>
            </a:extLst>
          </a:blip>
          <a:srcRect/>
          <a:stretch>
            <a:fillRect/>
          </a:stretch>
        </p:blipFill>
        <p:spPr bwMode="auto">
          <a:xfrm>
            <a:off x="6516216" y="1996554"/>
            <a:ext cx="370574" cy="171642"/>
          </a:xfrm>
          <a:prstGeom prst="rect">
            <a:avLst/>
          </a:prstGeom>
          <a:noFill/>
          <a:ln>
            <a:noFill/>
          </a:ln>
        </p:spPr>
      </p:pic>
      <p:pic>
        <p:nvPicPr>
          <p:cNvPr id="61" name="Рисунок 60" descr="Flag of Paraguay.svg">
            <a:hlinkClick r:id="rId115"/>
          </p:cNvPr>
          <p:cNvPicPr/>
          <p:nvPr/>
        </p:nvPicPr>
        <p:blipFill>
          <a:blip r:embed="rId116" cstate="print">
            <a:extLst>
              <a:ext uri="{28A0092B-C50C-407E-A947-70E740481C1C}">
                <a14:useLocalDpi xmlns:a14="http://schemas.microsoft.com/office/drawing/2010/main" xmlns="" val="0"/>
              </a:ext>
            </a:extLst>
          </a:blip>
          <a:srcRect/>
          <a:stretch>
            <a:fillRect/>
          </a:stretch>
        </p:blipFill>
        <p:spPr bwMode="auto">
          <a:xfrm>
            <a:off x="6517842" y="2249332"/>
            <a:ext cx="368948" cy="161459"/>
          </a:xfrm>
          <a:prstGeom prst="rect">
            <a:avLst/>
          </a:prstGeom>
          <a:noFill/>
          <a:ln>
            <a:noFill/>
          </a:ln>
        </p:spPr>
      </p:pic>
      <p:pic>
        <p:nvPicPr>
          <p:cNvPr id="5122" name="Picture 2"/>
          <p:cNvPicPr>
            <a:picLocks noChangeAspect="1" noChangeArrowheads="1"/>
          </p:cNvPicPr>
          <p:nvPr/>
        </p:nvPicPr>
        <p:blipFill>
          <a:blip r:embed="rId117" cstate="print">
            <a:extLst>
              <a:ext uri="{28A0092B-C50C-407E-A947-70E740481C1C}">
                <a14:useLocalDpi xmlns:a14="http://schemas.microsoft.com/office/drawing/2010/main" xmlns="" val="0"/>
              </a:ext>
            </a:extLst>
          </a:blip>
          <a:srcRect/>
          <a:stretch>
            <a:fillRect/>
          </a:stretch>
        </p:blipFill>
        <p:spPr bwMode="auto">
          <a:xfrm>
            <a:off x="4476750" y="3370263"/>
            <a:ext cx="188913" cy="122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3" name="Рисунок 62" descr="Flag of Peru (state).svg">
            <a:hlinkClick r:id="rId118"/>
          </p:cNvPr>
          <p:cNvPicPr/>
          <p:nvPr/>
        </p:nvPicPr>
        <p:blipFill>
          <a:blip r:embed="rId119" cstate="print">
            <a:extLst>
              <a:ext uri="{28A0092B-C50C-407E-A947-70E740481C1C}">
                <a14:useLocalDpi xmlns:a14="http://schemas.microsoft.com/office/drawing/2010/main" xmlns="" val="0"/>
              </a:ext>
            </a:extLst>
          </a:blip>
          <a:srcRect/>
          <a:stretch>
            <a:fillRect/>
          </a:stretch>
        </p:blipFill>
        <p:spPr bwMode="auto">
          <a:xfrm>
            <a:off x="6517842" y="2508914"/>
            <a:ext cx="384903" cy="205169"/>
          </a:xfrm>
          <a:prstGeom prst="rect">
            <a:avLst/>
          </a:prstGeom>
          <a:noFill/>
          <a:ln>
            <a:noFill/>
          </a:ln>
        </p:spPr>
      </p:pic>
      <p:pic>
        <p:nvPicPr>
          <p:cNvPr id="64" name="Рисунок 63" descr="Flag of Poland.svg">
            <a:hlinkClick r:id="rId120"/>
          </p:cNvPr>
          <p:cNvPicPr/>
          <p:nvPr/>
        </p:nvPicPr>
        <p:blipFill>
          <a:blip r:embed="rId121" cstate="print">
            <a:extLst>
              <a:ext uri="{28A0092B-C50C-407E-A947-70E740481C1C}">
                <a14:useLocalDpi xmlns:a14="http://schemas.microsoft.com/office/drawing/2010/main" xmlns="" val="0"/>
              </a:ext>
            </a:extLst>
          </a:blip>
          <a:srcRect/>
          <a:stretch>
            <a:fillRect/>
          </a:stretch>
        </p:blipFill>
        <p:spPr bwMode="auto">
          <a:xfrm>
            <a:off x="6533797" y="2834095"/>
            <a:ext cx="368948" cy="123825"/>
          </a:xfrm>
          <a:prstGeom prst="rect">
            <a:avLst/>
          </a:prstGeom>
          <a:noFill/>
          <a:ln>
            <a:noFill/>
          </a:ln>
        </p:spPr>
      </p:pic>
      <p:pic>
        <p:nvPicPr>
          <p:cNvPr id="65" name="Рисунок 64" descr="Flag of Portugal.svg">
            <a:hlinkClick r:id="rId122"/>
          </p:cNvPr>
          <p:cNvPicPr/>
          <p:nvPr/>
        </p:nvPicPr>
        <p:blipFill>
          <a:blip r:embed="rId123" cstate="print">
            <a:extLst>
              <a:ext uri="{28A0092B-C50C-407E-A947-70E740481C1C}">
                <a14:useLocalDpi xmlns:a14="http://schemas.microsoft.com/office/drawing/2010/main" xmlns="" val="0"/>
              </a:ext>
            </a:extLst>
          </a:blip>
          <a:srcRect/>
          <a:stretch>
            <a:fillRect/>
          </a:stretch>
        </p:blipFill>
        <p:spPr bwMode="auto">
          <a:xfrm>
            <a:off x="6533797" y="3053413"/>
            <a:ext cx="368948" cy="159942"/>
          </a:xfrm>
          <a:prstGeom prst="rect">
            <a:avLst/>
          </a:prstGeom>
          <a:noFill/>
          <a:ln>
            <a:noFill/>
          </a:ln>
        </p:spPr>
      </p:pic>
      <p:pic>
        <p:nvPicPr>
          <p:cNvPr id="66" name="Рисунок 65" descr="Flag of Russia.svg">
            <a:hlinkClick r:id="rId124"/>
          </p:cNvPr>
          <p:cNvPicPr/>
          <p:nvPr/>
        </p:nvPicPr>
        <p:blipFill>
          <a:blip r:embed="rId125" cstate="print">
            <a:extLst>
              <a:ext uri="{28A0092B-C50C-407E-A947-70E740481C1C}">
                <a14:useLocalDpi xmlns:a14="http://schemas.microsoft.com/office/drawing/2010/main" xmlns="" val="0"/>
              </a:ext>
            </a:extLst>
          </a:blip>
          <a:srcRect/>
          <a:stretch>
            <a:fillRect/>
          </a:stretch>
        </p:blipFill>
        <p:spPr bwMode="auto">
          <a:xfrm>
            <a:off x="6570910" y="3324929"/>
            <a:ext cx="331835" cy="125413"/>
          </a:xfrm>
          <a:prstGeom prst="rect">
            <a:avLst/>
          </a:prstGeom>
          <a:noFill/>
          <a:ln>
            <a:noFill/>
          </a:ln>
        </p:spPr>
      </p:pic>
      <p:pic>
        <p:nvPicPr>
          <p:cNvPr id="67" name="Рисунок 66" descr="Flag of Romania.svg">
            <a:hlinkClick r:id="rId126"/>
          </p:cNvPr>
          <p:cNvPicPr/>
          <p:nvPr/>
        </p:nvPicPr>
        <p:blipFill>
          <a:blip r:embed="rId127" cstate="print">
            <a:extLst>
              <a:ext uri="{28A0092B-C50C-407E-A947-70E740481C1C}">
                <a14:useLocalDpi xmlns:a14="http://schemas.microsoft.com/office/drawing/2010/main" xmlns="" val="0"/>
              </a:ext>
            </a:extLst>
          </a:blip>
          <a:srcRect/>
          <a:stretch>
            <a:fillRect/>
          </a:stretch>
        </p:blipFill>
        <p:spPr bwMode="auto">
          <a:xfrm>
            <a:off x="6570909" y="3567560"/>
            <a:ext cx="331836" cy="165983"/>
          </a:xfrm>
          <a:prstGeom prst="rect">
            <a:avLst/>
          </a:prstGeom>
          <a:noFill/>
          <a:ln>
            <a:noFill/>
          </a:ln>
        </p:spPr>
      </p:pic>
      <p:pic>
        <p:nvPicPr>
          <p:cNvPr id="68" name="Рисунок 67" descr="Flag of San Marino.svg">
            <a:hlinkClick r:id="rId128"/>
          </p:cNvPr>
          <p:cNvPicPr/>
          <p:nvPr/>
        </p:nvPicPr>
        <p:blipFill>
          <a:blip r:embed="rId129" cstate="print">
            <a:extLst>
              <a:ext uri="{28A0092B-C50C-407E-A947-70E740481C1C}">
                <a14:useLocalDpi xmlns:a14="http://schemas.microsoft.com/office/drawing/2010/main" xmlns="" val="0"/>
              </a:ext>
            </a:extLst>
          </a:blip>
          <a:srcRect/>
          <a:stretch>
            <a:fillRect/>
          </a:stretch>
        </p:blipFill>
        <p:spPr bwMode="auto">
          <a:xfrm>
            <a:off x="6570909" y="3850953"/>
            <a:ext cx="331835" cy="132092"/>
          </a:xfrm>
          <a:prstGeom prst="rect">
            <a:avLst/>
          </a:prstGeom>
          <a:noFill/>
          <a:ln>
            <a:noFill/>
          </a:ln>
        </p:spPr>
      </p:pic>
      <p:pic>
        <p:nvPicPr>
          <p:cNvPr id="69" name="Рисунок 68" descr="Flag of Serbia.svg">
            <a:hlinkClick r:id="rId130"/>
          </p:cNvPr>
          <p:cNvPicPr/>
          <p:nvPr/>
        </p:nvPicPr>
        <p:blipFill>
          <a:blip r:embed="rId131" cstate="print">
            <a:extLst>
              <a:ext uri="{28A0092B-C50C-407E-A947-70E740481C1C}">
                <a14:useLocalDpi xmlns:a14="http://schemas.microsoft.com/office/drawing/2010/main" xmlns="" val="0"/>
              </a:ext>
            </a:extLst>
          </a:blip>
          <a:srcRect/>
          <a:stretch>
            <a:fillRect/>
          </a:stretch>
        </p:blipFill>
        <p:spPr bwMode="auto">
          <a:xfrm>
            <a:off x="6570910" y="4087502"/>
            <a:ext cx="346162" cy="165983"/>
          </a:xfrm>
          <a:prstGeom prst="rect">
            <a:avLst/>
          </a:prstGeom>
          <a:noFill/>
          <a:ln>
            <a:noFill/>
          </a:ln>
        </p:spPr>
      </p:pic>
      <p:pic>
        <p:nvPicPr>
          <p:cNvPr id="70" name="Рисунок 69" descr="Flag of Slovakia.svg">
            <a:hlinkClick r:id="rId132"/>
          </p:cNvPr>
          <p:cNvPicPr/>
          <p:nvPr/>
        </p:nvPicPr>
        <p:blipFill>
          <a:blip r:embed="rId133" cstate="print">
            <a:extLst>
              <a:ext uri="{28A0092B-C50C-407E-A947-70E740481C1C}">
                <a14:useLocalDpi xmlns:a14="http://schemas.microsoft.com/office/drawing/2010/main" xmlns="" val="0"/>
              </a:ext>
            </a:extLst>
          </a:blip>
          <a:srcRect/>
          <a:stretch>
            <a:fillRect/>
          </a:stretch>
        </p:blipFill>
        <p:spPr bwMode="auto">
          <a:xfrm>
            <a:off x="6572740" y="4325304"/>
            <a:ext cx="354622" cy="123825"/>
          </a:xfrm>
          <a:prstGeom prst="rect">
            <a:avLst/>
          </a:prstGeom>
          <a:noFill/>
          <a:ln>
            <a:noFill/>
          </a:ln>
        </p:spPr>
      </p:pic>
      <p:pic>
        <p:nvPicPr>
          <p:cNvPr id="71" name="Рисунок 70" descr="Flag of Slovenia.svg">
            <a:hlinkClick r:id="rId134"/>
          </p:cNvPr>
          <p:cNvPicPr/>
          <p:nvPr/>
        </p:nvPicPr>
        <p:blipFill>
          <a:blip r:embed="rId135" cstate="print">
            <a:extLst>
              <a:ext uri="{28A0092B-C50C-407E-A947-70E740481C1C}">
                <a14:useLocalDpi xmlns:a14="http://schemas.microsoft.com/office/drawing/2010/main" xmlns="" val="0"/>
              </a:ext>
            </a:extLst>
          </a:blip>
          <a:srcRect/>
          <a:stretch>
            <a:fillRect/>
          </a:stretch>
        </p:blipFill>
        <p:spPr bwMode="auto">
          <a:xfrm>
            <a:off x="6572740" y="4563671"/>
            <a:ext cx="354622" cy="161473"/>
          </a:xfrm>
          <a:prstGeom prst="rect">
            <a:avLst/>
          </a:prstGeom>
          <a:noFill/>
          <a:ln>
            <a:noFill/>
          </a:ln>
        </p:spPr>
      </p:pic>
      <p:pic>
        <p:nvPicPr>
          <p:cNvPr id="72" name="Рисунок 71"/>
          <p:cNvPicPr>
            <a:picLocks noChangeAspect="1"/>
          </p:cNvPicPr>
          <p:nvPr/>
        </p:nvPicPr>
        <p:blipFill>
          <a:blip r:embed="rId136" cstate="print">
            <a:extLst>
              <a:ext uri="{28A0092B-C50C-407E-A947-70E740481C1C}">
                <a14:useLocalDpi xmlns:a14="http://schemas.microsoft.com/office/drawing/2010/main" xmlns="" val="0"/>
              </a:ext>
            </a:extLst>
          </a:blip>
          <a:stretch>
            <a:fillRect/>
          </a:stretch>
        </p:blipFill>
        <p:spPr>
          <a:xfrm>
            <a:off x="7358081" y="5624317"/>
            <a:ext cx="1787571" cy="1719048"/>
          </a:xfrm>
          <a:prstGeom prst="rect">
            <a:avLst/>
          </a:prstGeom>
        </p:spPr>
      </p:pic>
    </p:spTree>
    <p:extLst>
      <p:ext uri="{BB962C8B-B14F-4D97-AF65-F5344CB8AC3E}">
        <p14:creationId xmlns:p14="http://schemas.microsoft.com/office/powerpoint/2010/main" xmlns="" val="360178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fill="hold"/>
                                        <p:tgtEl>
                                          <p:spTgt spid="72"/>
                                        </p:tgtEl>
                                        <p:attrNameLst>
                                          <p:attrName>ppt_x</p:attrName>
                                        </p:attrNameLst>
                                      </p:cBhvr>
                                      <p:tavLst>
                                        <p:tav tm="0">
                                          <p:val>
                                            <p:strVal val="#ppt_x"/>
                                          </p:val>
                                        </p:tav>
                                        <p:tav tm="100000">
                                          <p:val>
                                            <p:strVal val="#ppt_x"/>
                                          </p:val>
                                        </p:tav>
                                      </p:tavLst>
                                    </p:anim>
                                    <p:anim calcmode="lin" valueType="num">
                                      <p:cBhvr additive="base">
                                        <p:cTn id="20"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9144000" cy="7313415"/>
          </a:xfrm>
          <a:prstGeom prst="rect">
            <a:avLst/>
          </a:prstGeom>
        </p:spPr>
      </p:pic>
      <p:sp>
        <p:nvSpPr>
          <p:cNvPr id="2" name="Заголовок 1"/>
          <p:cNvSpPr>
            <a:spLocks noGrp="1"/>
          </p:cNvSpPr>
          <p:nvPr>
            <p:ph type="title"/>
          </p:nvPr>
        </p:nvSpPr>
        <p:spPr>
          <a:xfrm>
            <a:off x="755576" y="7101408"/>
            <a:ext cx="8229600" cy="1143000"/>
          </a:xfrm>
        </p:spPr>
        <p:txBody>
          <a:bodyPr/>
          <a:lstStyle/>
          <a:p>
            <a:endParaRPr lang="ru-RU" dirty="0"/>
          </a:p>
        </p:txBody>
      </p:sp>
      <p:sp>
        <p:nvSpPr>
          <p:cNvPr id="3" name="Объект 2"/>
          <p:cNvSpPr>
            <a:spLocks noGrp="1"/>
          </p:cNvSpPr>
          <p:nvPr>
            <p:ph idx="1"/>
          </p:nvPr>
        </p:nvSpPr>
        <p:spPr>
          <a:xfrm>
            <a:off x="314554" y="1172430"/>
            <a:ext cx="8424936" cy="4968552"/>
          </a:xfrm>
        </p:spPr>
        <p:txBody>
          <a:bodyPr numCol="3"/>
          <a:lstStyle/>
          <a:p>
            <a:pPr marL="0" indent="0" algn="ctr">
              <a:buNone/>
            </a:pPr>
            <a:r>
              <a:rPr lang="ru-RU" b="1" i="1" dirty="0" smtClean="0"/>
              <a:t>Дмитрий Малышко</a:t>
            </a:r>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pPr marL="0" indent="0" algn="ctr">
              <a:buNone/>
            </a:pPr>
            <a:r>
              <a:rPr lang="ru-RU" b="1" i="1" dirty="0" smtClean="0"/>
              <a:t>Антон Шипулин</a:t>
            </a:r>
            <a:endParaRPr lang="ru-RU" b="1" i="1" dirty="0"/>
          </a:p>
        </p:txBody>
      </p:sp>
      <p:sp>
        <p:nvSpPr>
          <p:cNvPr id="4" name="Прямоугольник 3"/>
          <p:cNvSpPr/>
          <p:nvPr/>
        </p:nvSpPr>
        <p:spPr>
          <a:xfrm>
            <a:off x="467544" y="260648"/>
            <a:ext cx="8208912"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Биатлон</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6196" y="2422918"/>
            <a:ext cx="4392488" cy="3294366"/>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90976" y="2132856"/>
            <a:ext cx="4320480" cy="3240360"/>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37756" y="5619457"/>
            <a:ext cx="1732342" cy="1665936"/>
          </a:xfrm>
          <a:prstGeom prst="rect">
            <a:avLst/>
          </a:prstGeom>
        </p:spPr>
      </p:pic>
    </p:spTree>
    <p:extLst>
      <p:ext uri="{BB962C8B-B14F-4D97-AF65-F5344CB8AC3E}">
        <p14:creationId xmlns:p14="http://schemas.microsoft.com/office/powerpoint/2010/main" xmlns="" val="34362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animEffect transition="in" filter="fade">
                                      <p:cBhvr>
                                        <p:cTn id="33" dur="1000"/>
                                        <p:tgtEl>
                                          <p:spTgt spid="3">
                                            <p:txEl>
                                              <p:pRg st="15" end="15"/>
                                            </p:txEl>
                                          </p:spTgt>
                                        </p:tgtEl>
                                      </p:cBhvr>
                                    </p:animEffect>
                                    <p:anim calcmode="lin" valueType="num">
                                      <p:cBhvr>
                                        <p:cTn id="34"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353732"/>
            <a:ext cx="9252520" cy="7400209"/>
          </a:xfrm>
          <a:prstGeom prst="rect">
            <a:avLst/>
          </a:prstGeom>
        </p:spPr>
      </p:pic>
      <p:sp>
        <p:nvSpPr>
          <p:cNvPr id="2" name="Заголовок 1"/>
          <p:cNvSpPr>
            <a:spLocks noGrp="1"/>
          </p:cNvSpPr>
          <p:nvPr>
            <p:ph type="title"/>
          </p:nvPr>
        </p:nvSpPr>
        <p:spPr>
          <a:xfrm>
            <a:off x="683568" y="7245424"/>
            <a:ext cx="8229600" cy="1143000"/>
          </a:xfrm>
        </p:spPr>
        <p:txBody>
          <a:bodyPr/>
          <a:lstStyle/>
          <a:p>
            <a:endParaRPr lang="ru-RU" dirty="0"/>
          </a:p>
        </p:txBody>
      </p:sp>
      <p:sp>
        <p:nvSpPr>
          <p:cNvPr id="3" name="Объект 2"/>
          <p:cNvSpPr>
            <a:spLocks noGrp="1"/>
          </p:cNvSpPr>
          <p:nvPr>
            <p:ph idx="1"/>
          </p:nvPr>
        </p:nvSpPr>
        <p:spPr>
          <a:xfrm>
            <a:off x="390364" y="428198"/>
            <a:ext cx="8147248" cy="5014193"/>
          </a:xfrm>
        </p:spPr>
        <p:txBody>
          <a:bodyPr numCol="3"/>
          <a:lstStyle/>
          <a:p>
            <a:pPr marL="0" indent="0">
              <a:buNone/>
            </a:pPr>
            <a:r>
              <a:rPr lang="ru-RU" b="1" i="1" dirty="0" smtClean="0"/>
              <a:t>Дмитрий Труненков</a:t>
            </a:r>
          </a:p>
          <a:p>
            <a:endParaRPr lang="ru-RU" dirty="0"/>
          </a:p>
          <a:p>
            <a:endParaRPr lang="ru-RU" dirty="0" smtClean="0"/>
          </a:p>
          <a:p>
            <a:endParaRPr lang="ru-RU" dirty="0"/>
          </a:p>
          <a:p>
            <a:endParaRPr lang="ru-RU" dirty="0" smtClean="0"/>
          </a:p>
          <a:p>
            <a:endParaRPr lang="ru-RU" dirty="0"/>
          </a:p>
          <a:p>
            <a:endParaRPr lang="ru-RU" dirty="0" smtClean="0"/>
          </a:p>
          <a:p>
            <a:pPr marL="0" indent="0">
              <a:buNone/>
            </a:pPr>
            <a:endParaRPr lang="ru-RU" b="1" i="1" dirty="0" smtClean="0"/>
          </a:p>
          <a:p>
            <a:endParaRPr lang="ru-RU" b="1" i="1" dirty="0"/>
          </a:p>
          <a:p>
            <a:endParaRPr lang="ru-RU" b="1" i="1" dirty="0" smtClean="0"/>
          </a:p>
          <a:p>
            <a:endParaRPr lang="ru-RU" b="1" i="1" dirty="0"/>
          </a:p>
          <a:p>
            <a:endParaRPr lang="ru-RU" b="1" i="1" dirty="0" smtClean="0"/>
          </a:p>
          <a:p>
            <a:endParaRPr lang="ru-RU" b="1" i="1" dirty="0"/>
          </a:p>
          <a:p>
            <a:endParaRPr lang="ru-RU" b="1" i="1" dirty="0" smtClean="0"/>
          </a:p>
          <a:p>
            <a:endParaRPr lang="ru-RU" b="1" i="1" dirty="0"/>
          </a:p>
          <a:p>
            <a:pPr marL="0" indent="0">
              <a:buNone/>
            </a:pPr>
            <a:r>
              <a:rPr lang="ru-RU" b="1" i="1" dirty="0" smtClean="0"/>
              <a:t>Александр Зубков</a:t>
            </a:r>
          </a:p>
          <a:p>
            <a:endParaRPr lang="ru-RU" dirty="0"/>
          </a:p>
        </p:txBody>
      </p:sp>
      <p:sp>
        <p:nvSpPr>
          <p:cNvPr id="4" name="Прямоугольник 3"/>
          <p:cNvSpPr/>
          <p:nvPr/>
        </p:nvSpPr>
        <p:spPr>
          <a:xfrm>
            <a:off x="323528" y="-347805"/>
            <a:ext cx="8280920"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Бобслей</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484784"/>
            <a:ext cx="3221312" cy="4829610"/>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08701" y="5408733"/>
            <a:ext cx="1743820" cy="1676974"/>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79912" y="1484784"/>
            <a:ext cx="5101776" cy="3826332"/>
          </a:xfrm>
          <a:prstGeom prst="rect">
            <a:avLst/>
          </a:prstGeom>
        </p:spPr>
      </p:pic>
    </p:spTree>
    <p:extLst>
      <p:ext uri="{BB962C8B-B14F-4D97-AF65-F5344CB8AC3E}">
        <p14:creationId xmlns:p14="http://schemas.microsoft.com/office/powerpoint/2010/main" xmlns="" val="36925731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anim calcmode="lin" valueType="num">
                                      <p:cBhvr additive="base">
                                        <p:cTn id="2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27707"/>
            <a:ext cx="9143999" cy="7313414"/>
          </a:xfrm>
          <a:prstGeom prst="rect">
            <a:avLst/>
          </a:prstGeom>
        </p:spPr>
      </p:pic>
      <p:sp>
        <p:nvSpPr>
          <p:cNvPr id="2" name="Заголовок 1"/>
          <p:cNvSpPr>
            <a:spLocks noGrp="1"/>
          </p:cNvSpPr>
          <p:nvPr>
            <p:ph type="title"/>
          </p:nvPr>
        </p:nvSpPr>
        <p:spPr>
          <a:xfrm>
            <a:off x="179512" y="7173416"/>
            <a:ext cx="8229600" cy="1143000"/>
          </a:xfrm>
        </p:spPr>
        <p:txBody>
          <a:bodyPr/>
          <a:lstStyle/>
          <a:p>
            <a:endParaRPr lang="ru-RU" dirty="0"/>
          </a:p>
        </p:txBody>
      </p:sp>
      <p:sp>
        <p:nvSpPr>
          <p:cNvPr id="3" name="Объект 2"/>
          <p:cNvSpPr>
            <a:spLocks noGrp="1"/>
          </p:cNvSpPr>
          <p:nvPr>
            <p:ph idx="1"/>
          </p:nvPr>
        </p:nvSpPr>
        <p:spPr>
          <a:xfrm>
            <a:off x="467544" y="1268760"/>
            <a:ext cx="8229600" cy="5184576"/>
          </a:xfrm>
        </p:spPr>
        <p:txBody>
          <a:bodyPr numCol="3">
            <a:normAutofit fontScale="62500" lnSpcReduction="20000"/>
          </a:bodyPr>
          <a:lstStyle/>
          <a:p>
            <a:pPr marL="0" indent="0">
              <a:buNone/>
            </a:pPr>
            <a:r>
              <a:rPr lang="ru-RU" sz="4000" b="1" i="1" dirty="0" smtClean="0"/>
              <a:t>Трегубов Никита </a:t>
            </a:r>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sz="4000" dirty="0"/>
          </a:p>
          <a:p>
            <a:endParaRPr lang="ru-RU" sz="4000" dirty="0" smtClean="0"/>
          </a:p>
          <a:p>
            <a:endParaRPr lang="ru-RU" sz="4000" dirty="0" smtClean="0"/>
          </a:p>
          <a:p>
            <a:endParaRPr lang="ru-RU" sz="4000" dirty="0" smtClean="0"/>
          </a:p>
          <a:p>
            <a:endParaRPr lang="ru-RU" sz="4000" dirty="0" smtClean="0"/>
          </a:p>
          <a:p>
            <a:endParaRPr lang="ru-RU" sz="4000" dirty="0" smtClean="0"/>
          </a:p>
          <a:p>
            <a:endParaRPr lang="ru-RU" sz="4000" dirty="0" smtClean="0"/>
          </a:p>
          <a:p>
            <a:endParaRPr lang="ru-RU" sz="4000" dirty="0" smtClean="0"/>
          </a:p>
          <a:p>
            <a:endParaRPr lang="ru-RU" sz="4000" dirty="0" smtClean="0"/>
          </a:p>
          <a:p>
            <a:endParaRPr lang="ru-RU" sz="4000" dirty="0" smtClean="0"/>
          </a:p>
          <a:p>
            <a:endParaRPr lang="ru-RU" sz="4000" dirty="0" smtClean="0"/>
          </a:p>
          <a:p>
            <a:endParaRPr lang="ru-RU" sz="4000" dirty="0" smtClean="0"/>
          </a:p>
          <a:p>
            <a:endParaRPr lang="ru-RU" sz="4000" dirty="0" smtClean="0"/>
          </a:p>
          <a:p>
            <a:endParaRPr lang="ru-RU" sz="4000" dirty="0" smtClean="0"/>
          </a:p>
          <a:p>
            <a:endParaRPr lang="ru-RU" sz="4000" dirty="0" smtClean="0"/>
          </a:p>
          <a:p>
            <a:pPr marL="0" indent="0">
              <a:buNone/>
            </a:pPr>
            <a:r>
              <a:rPr lang="ru-RU" sz="4000" b="1" i="1" dirty="0" smtClean="0"/>
              <a:t>Никитина Елена </a:t>
            </a:r>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p:txBody>
      </p:sp>
      <p:sp>
        <p:nvSpPr>
          <p:cNvPr id="4" name="Прямоугольник 3"/>
          <p:cNvSpPr/>
          <p:nvPr/>
        </p:nvSpPr>
        <p:spPr>
          <a:xfrm>
            <a:off x="467544" y="260648"/>
            <a:ext cx="8136904"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Скелетон</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41469" y="2075706"/>
            <a:ext cx="4456608" cy="3060204"/>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1700808"/>
            <a:ext cx="3810000" cy="3810000"/>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236296" y="5311759"/>
            <a:ext cx="1844660" cy="1773948"/>
          </a:xfrm>
          <a:prstGeom prst="rect">
            <a:avLst/>
          </a:prstGeom>
        </p:spPr>
      </p:pic>
    </p:spTree>
    <p:extLst>
      <p:ext uri="{BB962C8B-B14F-4D97-AF65-F5344CB8AC3E}">
        <p14:creationId xmlns:p14="http://schemas.microsoft.com/office/powerpoint/2010/main" xmlns="" val="73299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0" end="30"/>
                                            </p:txEl>
                                          </p:spTgt>
                                        </p:tgtEl>
                                        <p:attrNameLst>
                                          <p:attrName>style.visibility</p:attrName>
                                        </p:attrNameLst>
                                      </p:cBhvr>
                                      <p:to>
                                        <p:strVal val="visible"/>
                                      </p:to>
                                    </p:set>
                                    <p:animEffect transition="in" filter="fade">
                                      <p:cBhvr>
                                        <p:cTn id="26" dur="1000"/>
                                        <p:tgtEl>
                                          <p:spTgt spid="3">
                                            <p:txEl>
                                              <p:pRg st="30" end="30"/>
                                            </p:txEl>
                                          </p:spTgt>
                                        </p:tgtEl>
                                      </p:cBhvr>
                                    </p:animEffect>
                                    <p:anim calcmode="lin" valueType="num">
                                      <p:cBhvr>
                                        <p:cTn id="27" dur="1000" fill="hold"/>
                                        <p:tgtEl>
                                          <p:spTgt spid="3">
                                            <p:txEl>
                                              <p:pRg st="30" end="3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0" end="3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55413"/>
            <a:ext cx="9143999" cy="7313414"/>
          </a:xfrm>
          <a:prstGeom prst="rect">
            <a:avLst/>
          </a:prstGeom>
        </p:spPr>
      </p:pic>
      <p:sp>
        <p:nvSpPr>
          <p:cNvPr id="2" name="Заголовок 1"/>
          <p:cNvSpPr>
            <a:spLocks noGrp="1"/>
          </p:cNvSpPr>
          <p:nvPr>
            <p:ph type="title"/>
          </p:nvPr>
        </p:nvSpPr>
        <p:spPr>
          <a:xfrm>
            <a:off x="179512" y="7317432"/>
            <a:ext cx="8229600" cy="1143000"/>
          </a:xfrm>
        </p:spPr>
        <p:txBody>
          <a:bodyPr/>
          <a:lstStyle/>
          <a:p>
            <a:endParaRPr lang="ru-RU" dirty="0"/>
          </a:p>
        </p:txBody>
      </p:sp>
      <p:sp>
        <p:nvSpPr>
          <p:cNvPr id="3" name="Объект 2"/>
          <p:cNvSpPr>
            <a:spLocks noGrp="1"/>
          </p:cNvSpPr>
          <p:nvPr>
            <p:ph idx="1"/>
          </p:nvPr>
        </p:nvSpPr>
        <p:spPr>
          <a:xfrm>
            <a:off x="457199" y="633501"/>
            <a:ext cx="8229600" cy="4525963"/>
          </a:xfrm>
        </p:spPr>
        <p:txBody>
          <a:bodyPr/>
          <a:lstStyle/>
          <a:p>
            <a:pPr algn="ctr">
              <a:buNone/>
            </a:pPr>
            <a:r>
              <a:rPr lang="ru-RU" b="1" i="1" dirty="0" smtClean="0"/>
              <a:t>Сборная России по керлингу</a:t>
            </a:r>
            <a:endParaRPr lang="ru-RU" b="1" i="1" dirty="0"/>
          </a:p>
        </p:txBody>
      </p:sp>
      <p:sp>
        <p:nvSpPr>
          <p:cNvPr id="4" name="Прямоугольник 3"/>
          <p:cNvSpPr/>
          <p:nvPr/>
        </p:nvSpPr>
        <p:spPr>
          <a:xfrm>
            <a:off x="467544" y="-315416"/>
            <a:ext cx="8280919"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Керлинг</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9235" y="1440871"/>
            <a:ext cx="8845527" cy="5012465"/>
          </a:xfrm>
          <a:prstGeom prst="rect">
            <a:avLst/>
          </a:prstGeom>
        </p:spPr>
      </p:pic>
    </p:spTree>
    <p:extLst>
      <p:ext uri="{BB962C8B-B14F-4D97-AF65-F5344CB8AC3E}">
        <p14:creationId xmlns:p14="http://schemas.microsoft.com/office/powerpoint/2010/main" xmlns="" val="230748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36" y="-546157"/>
            <a:ext cx="9257455" cy="7404157"/>
          </a:xfrm>
          <a:prstGeom prst="rect">
            <a:avLst/>
          </a:prstGeom>
        </p:spPr>
      </p:pic>
      <p:sp>
        <p:nvSpPr>
          <p:cNvPr id="2" name="Заголовок 1"/>
          <p:cNvSpPr>
            <a:spLocks noGrp="1"/>
          </p:cNvSpPr>
          <p:nvPr>
            <p:ph type="title"/>
          </p:nvPr>
        </p:nvSpPr>
        <p:spPr>
          <a:xfrm>
            <a:off x="457204" y="7317432"/>
            <a:ext cx="8229600" cy="1143000"/>
          </a:xfrm>
        </p:spPr>
        <p:txBody>
          <a:bodyPr/>
          <a:lstStyle/>
          <a:p>
            <a:endParaRPr lang="ru-RU" dirty="0"/>
          </a:p>
        </p:txBody>
      </p:sp>
      <p:sp>
        <p:nvSpPr>
          <p:cNvPr id="3" name="Объект 2"/>
          <p:cNvSpPr>
            <a:spLocks noGrp="1"/>
          </p:cNvSpPr>
          <p:nvPr>
            <p:ph idx="1"/>
          </p:nvPr>
        </p:nvSpPr>
        <p:spPr/>
        <p:txBody>
          <a:bodyPr numCol="3"/>
          <a:lstStyle/>
          <a:p>
            <a:pPr marL="0" indent="0">
              <a:buNone/>
            </a:pPr>
            <a:r>
              <a:rPr lang="ru-RU" b="1" i="1" dirty="0" smtClean="0"/>
              <a:t>Ольга Граф</a:t>
            </a:r>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dirty="0" smtClean="0"/>
          </a:p>
          <a:p>
            <a:pPr algn="r"/>
            <a:endParaRPr lang="ru-RU" dirty="0" smtClean="0"/>
          </a:p>
          <a:p>
            <a:pPr algn="r"/>
            <a:endParaRPr lang="ru-RU" dirty="0" smtClean="0"/>
          </a:p>
          <a:p>
            <a:pPr algn="r"/>
            <a:endParaRPr lang="ru-RU" dirty="0" smtClean="0"/>
          </a:p>
          <a:p>
            <a:pPr algn="r"/>
            <a:endParaRPr lang="ru-RU" dirty="0" smtClean="0"/>
          </a:p>
          <a:p>
            <a:pPr algn="r"/>
            <a:endParaRPr lang="ru-RU" dirty="0" smtClean="0"/>
          </a:p>
          <a:p>
            <a:pPr algn="r"/>
            <a:endParaRPr lang="ru-RU" dirty="0" smtClean="0"/>
          </a:p>
          <a:p>
            <a:pPr marL="0" indent="0" algn="r">
              <a:buNone/>
            </a:pPr>
            <a:r>
              <a:rPr lang="ru-RU" b="1" i="1" dirty="0" smtClean="0"/>
              <a:t>Екатерина Лобышева</a:t>
            </a:r>
          </a:p>
          <a:p>
            <a:endParaRPr lang="ru-RU" dirty="0"/>
          </a:p>
        </p:txBody>
      </p:sp>
      <p:sp>
        <p:nvSpPr>
          <p:cNvPr id="4" name="Прямоугольник 3"/>
          <p:cNvSpPr/>
          <p:nvPr/>
        </p:nvSpPr>
        <p:spPr>
          <a:xfrm>
            <a:off x="1071538" y="0"/>
            <a:ext cx="7356758"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Конькобежный спорт</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36" y="2132856"/>
            <a:ext cx="4907520" cy="278092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29201" y="2708920"/>
            <a:ext cx="4614799" cy="2691966"/>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715272" y="5327919"/>
            <a:ext cx="1591072" cy="1530081"/>
          </a:xfrm>
          <a:prstGeom prst="rect">
            <a:avLst/>
          </a:prstGeom>
        </p:spPr>
      </p:pic>
    </p:spTree>
    <p:extLst>
      <p:ext uri="{BB962C8B-B14F-4D97-AF65-F5344CB8AC3E}">
        <p14:creationId xmlns:p14="http://schemas.microsoft.com/office/powerpoint/2010/main" xmlns="" val="168048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4" end="14"/>
                                            </p:txEl>
                                          </p:spTgt>
                                        </p:tgtEl>
                                        <p:attrNameLst>
                                          <p:attrName>style.visibility</p:attrName>
                                        </p:attrNameLst>
                                      </p:cBhvr>
                                      <p:to>
                                        <p:strVal val="visible"/>
                                      </p:to>
                                    </p:set>
                                    <p:animEffect transition="in" filter="fade">
                                      <p:cBhvr>
                                        <p:cTn id="26" dur="1000"/>
                                        <p:tgtEl>
                                          <p:spTgt spid="3">
                                            <p:txEl>
                                              <p:pRg st="14" end="14"/>
                                            </p:txEl>
                                          </p:spTgt>
                                        </p:tgtEl>
                                      </p:cBhvr>
                                    </p:animEffect>
                                    <p:anim calcmode="lin" valueType="num">
                                      <p:cBhvr>
                                        <p:cTn id="2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93" y="0"/>
            <a:ext cx="9147993" cy="6769514"/>
          </a:xfrm>
          <a:prstGeom prst="rect">
            <a:avLst/>
          </a:prstGeom>
        </p:spPr>
      </p:pic>
      <p:sp>
        <p:nvSpPr>
          <p:cNvPr id="2" name="Заголовок 1"/>
          <p:cNvSpPr>
            <a:spLocks noGrp="1"/>
          </p:cNvSpPr>
          <p:nvPr>
            <p:ph type="title"/>
          </p:nvPr>
        </p:nvSpPr>
        <p:spPr>
          <a:xfrm>
            <a:off x="914400" y="7245424"/>
            <a:ext cx="8229600" cy="1143000"/>
          </a:xfrm>
        </p:spPr>
        <p:txBody>
          <a:bodyPr/>
          <a:lstStyle/>
          <a:p>
            <a:endParaRPr lang="ru-RU" dirty="0"/>
          </a:p>
        </p:txBody>
      </p:sp>
      <p:sp>
        <p:nvSpPr>
          <p:cNvPr id="3" name="Объект 2"/>
          <p:cNvSpPr>
            <a:spLocks noGrp="1"/>
          </p:cNvSpPr>
          <p:nvPr>
            <p:ph idx="1"/>
          </p:nvPr>
        </p:nvSpPr>
        <p:spPr>
          <a:xfrm>
            <a:off x="107504" y="1124744"/>
            <a:ext cx="8568952" cy="5733256"/>
          </a:xfrm>
        </p:spPr>
        <p:txBody>
          <a:bodyPr>
            <a:normAutofit fontScale="92500" lnSpcReduction="20000"/>
          </a:bodyPr>
          <a:lstStyle/>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r>
              <a:rPr lang="ru-RU" b="1" i="1" dirty="0" smtClean="0"/>
              <a:t>Елена Ильиных и Никита Кацалапов</a:t>
            </a:r>
            <a:endParaRPr lang="ru-RU" b="1" i="1" dirty="0"/>
          </a:p>
        </p:txBody>
      </p:sp>
      <p:sp>
        <p:nvSpPr>
          <p:cNvPr id="4" name="Прямоугольник 3"/>
          <p:cNvSpPr/>
          <p:nvPr/>
        </p:nvSpPr>
        <p:spPr>
          <a:xfrm>
            <a:off x="1428728" y="0"/>
            <a:ext cx="6282554"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Фигурное катание</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5192" y="4579996"/>
            <a:ext cx="2368808" cy="2278004"/>
          </a:xfrm>
          <a:prstGeom prst="rect">
            <a:avLst/>
          </a:prstGeom>
        </p:spPr>
      </p:pic>
    </p:spTree>
    <p:extLst>
      <p:ext uri="{BB962C8B-B14F-4D97-AF65-F5344CB8AC3E}">
        <p14:creationId xmlns:p14="http://schemas.microsoft.com/office/powerpoint/2010/main" xmlns="" val="348353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Effect transition="in" filter="fade">
                                      <p:cBhvr>
                                        <p:cTn id="21" dur="1000"/>
                                        <p:tgtEl>
                                          <p:spTgt spid="3">
                                            <p:txEl>
                                              <p:pRg st="11" end="11"/>
                                            </p:txEl>
                                          </p:spTgt>
                                        </p:tgtEl>
                                      </p:cBhvr>
                                    </p:animEffect>
                                    <p:anim calcmode="lin" valueType="num">
                                      <p:cBhvr>
                                        <p:cTn id="2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55413"/>
            <a:ext cx="9143999" cy="7313414"/>
          </a:xfrm>
          <a:prstGeom prst="rect">
            <a:avLst/>
          </a:prstGeom>
        </p:spPr>
      </p:pic>
      <p:sp>
        <p:nvSpPr>
          <p:cNvPr id="2" name="Заголовок 1"/>
          <p:cNvSpPr>
            <a:spLocks noGrp="1"/>
          </p:cNvSpPr>
          <p:nvPr>
            <p:ph type="title"/>
          </p:nvPr>
        </p:nvSpPr>
        <p:spPr>
          <a:xfrm>
            <a:off x="251520" y="6858000"/>
            <a:ext cx="8229600" cy="1143000"/>
          </a:xfrm>
        </p:spPr>
        <p:txBody>
          <a:bodyPr/>
          <a:lstStyle/>
          <a:p>
            <a:endParaRPr lang="ru-RU" dirty="0"/>
          </a:p>
        </p:txBody>
      </p:sp>
      <p:sp>
        <p:nvSpPr>
          <p:cNvPr id="3" name="Объект 2"/>
          <p:cNvSpPr>
            <a:spLocks noGrp="1"/>
          </p:cNvSpPr>
          <p:nvPr>
            <p:ph idx="1"/>
          </p:nvPr>
        </p:nvSpPr>
        <p:spPr/>
        <p:txBody>
          <a:bodyPr numCol="3"/>
          <a:lstStyle/>
          <a:p>
            <a:pPr>
              <a:buNone/>
            </a:pPr>
            <a:r>
              <a:rPr lang="ru-RU" b="1" i="1" dirty="0" smtClean="0"/>
              <a:t>Виктор-Ан</a:t>
            </a:r>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pPr>
              <a:buNone/>
            </a:pPr>
            <a:r>
              <a:rPr lang="ru-RU" b="1" i="1" dirty="0" smtClean="0"/>
              <a:t>Семен Елистратов</a:t>
            </a:r>
          </a:p>
        </p:txBody>
      </p:sp>
      <p:sp>
        <p:nvSpPr>
          <p:cNvPr id="4" name="Прямоугольник 3"/>
          <p:cNvSpPr/>
          <p:nvPr/>
        </p:nvSpPr>
        <p:spPr>
          <a:xfrm>
            <a:off x="2689619" y="260648"/>
            <a:ext cx="3745257"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Шорт-Трек</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348880"/>
            <a:ext cx="4783683" cy="2693279"/>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01018" y="2636912"/>
            <a:ext cx="4040825" cy="2802508"/>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68344" y="5441356"/>
            <a:ext cx="1475656" cy="1419089"/>
          </a:xfrm>
          <a:prstGeom prst="rect">
            <a:avLst/>
          </a:prstGeom>
        </p:spPr>
      </p:pic>
    </p:spTree>
    <p:extLst>
      <p:ext uri="{BB962C8B-B14F-4D97-AF65-F5344CB8AC3E}">
        <p14:creationId xmlns:p14="http://schemas.microsoft.com/office/powerpoint/2010/main" xmlns="" val="332592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4" end="14"/>
                                            </p:txEl>
                                          </p:spTgt>
                                        </p:tgtEl>
                                        <p:attrNameLst>
                                          <p:attrName>style.visibility</p:attrName>
                                        </p:attrNameLst>
                                      </p:cBhvr>
                                      <p:to>
                                        <p:strVal val="visible"/>
                                      </p:to>
                                    </p:set>
                                    <p:animEffect transition="in" filter="fade">
                                      <p:cBhvr>
                                        <p:cTn id="26" dur="1000"/>
                                        <p:tgtEl>
                                          <p:spTgt spid="3">
                                            <p:txEl>
                                              <p:pRg st="14" end="14"/>
                                            </p:txEl>
                                          </p:spTgt>
                                        </p:tgtEl>
                                      </p:cBhvr>
                                    </p:animEffect>
                                    <p:anim calcmode="lin" valueType="num">
                                      <p:cBhvr>
                                        <p:cTn id="2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039"/>
            <a:ext cx="9243704" cy="6858000"/>
          </a:xfrm>
          <a:prstGeom prst="rect">
            <a:avLst/>
          </a:prstGeom>
        </p:spPr>
      </p:pic>
      <p:sp>
        <p:nvSpPr>
          <p:cNvPr id="2" name="Заголовок 1"/>
          <p:cNvSpPr>
            <a:spLocks noGrp="1"/>
          </p:cNvSpPr>
          <p:nvPr>
            <p:ph type="title"/>
          </p:nvPr>
        </p:nvSpPr>
        <p:spPr>
          <a:xfrm>
            <a:off x="457200" y="7029400"/>
            <a:ext cx="8229600" cy="1143000"/>
          </a:xfrm>
        </p:spPr>
        <p:txBody>
          <a:bodyPr/>
          <a:lstStyle/>
          <a:p>
            <a:endParaRPr lang="ru-RU" dirty="0"/>
          </a:p>
        </p:txBody>
      </p:sp>
      <p:sp>
        <p:nvSpPr>
          <p:cNvPr id="5" name="Объект 4"/>
          <p:cNvSpPr>
            <a:spLocks noGrp="1"/>
          </p:cNvSpPr>
          <p:nvPr>
            <p:ph idx="1"/>
          </p:nvPr>
        </p:nvSpPr>
        <p:spPr>
          <a:xfrm>
            <a:off x="107504" y="4509120"/>
            <a:ext cx="8178702" cy="1444149"/>
          </a:xfrm>
          <a:solidFill>
            <a:schemeClr val="bg1"/>
          </a:solidFill>
        </p:spPr>
        <p:txBody>
          <a:bodyPr>
            <a:normAutofit fontScale="25000" lnSpcReduction="20000"/>
          </a:bodyPr>
          <a:lstStyle/>
          <a:p>
            <a:pPr marL="0" indent="0">
              <a:buNone/>
            </a:pPr>
            <a:r>
              <a:rPr lang="ru-RU" sz="8000" b="1" i="1" dirty="0"/>
              <a:t>МОСКВА, 4 </a:t>
            </a:r>
            <a:r>
              <a:rPr lang="ru-RU" sz="8000" b="1" i="1" dirty="0" smtClean="0"/>
              <a:t>июля</a:t>
            </a:r>
            <a:r>
              <a:rPr lang="ru-RU" sz="8000" b="1" i="1" dirty="0"/>
              <a:t> — РИА Новости. Четвертого июля 2007 года Международный олимпийский комитет (МОК) на своей 119-й сессии, прошедшей в столице Гватемалы, назвал столицу зимних Олимпийских игр 2014 года. Победителем гонки за право принять у себя зимнюю Олимпиаду стал российский город Сочи.</a:t>
            </a:r>
            <a:r>
              <a:rPr lang="ru-RU" dirty="0"/>
              <a:t/>
            </a:r>
            <a:br>
              <a:rPr lang="ru-RU" dirty="0"/>
            </a:br>
            <a:r>
              <a:rPr lang="ru-RU" dirty="0"/>
              <a:t/>
            </a:r>
            <a:br>
              <a:rPr lang="ru-RU" dirty="0"/>
            </a:br>
            <a:endParaRPr lang="ru-RU" dirty="0"/>
          </a:p>
        </p:txBody>
      </p:sp>
      <p:sp>
        <p:nvSpPr>
          <p:cNvPr id="6" name="Прямоугольник 5"/>
          <p:cNvSpPr/>
          <p:nvPr/>
        </p:nvSpPr>
        <p:spPr>
          <a:xfrm>
            <a:off x="683568" y="188640"/>
            <a:ext cx="8064896" cy="1015663"/>
          </a:xfrm>
          <a:prstGeom prst="rect">
            <a:avLst/>
          </a:prstGeom>
          <a:noFill/>
        </p:spPr>
        <p:txBody>
          <a:bodyPr wrap="square" lIns="91440" tIns="45720" rIns="91440" bIns="45720">
            <a:spAutoFit/>
          </a:bodyPr>
          <a:lstStyle/>
          <a:p>
            <a:pPr algn="ctr"/>
            <a:r>
              <a:rPr lang="ru-RU" sz="6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Выбор города</a:t>
            </a:r>
            <a:endParaRPr lang="ru-RU" sz="6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46450" y="5589240"/>
            <a:ext cx="1319335" cy="1268760"/>
          </a:xfrm>
          <a:prstGeom prst="rect">
            <a:avLst/>
          </a:prstGeom>
        </p:spPr>
      </p:pic>
    </p:spTree>
    <p:extLst>
      <p:ext uri="{BB962C8B-B14F-4D97-AF65-F5344CB8AC3E}">
        <p14:creationId xmlns:p14="http://schemas.microsoft.com/office/powerpoint/2010/main" xmlns="" val="94296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bg/>
                                          </p:spTgt>
                                        </p:tgtEl>
                                        <p:attrNameLst>
                                          <p:attrName>style.visibility</p:attrName>
                                        </p:attrNameLst>
                                      </p:cBhvr>
                                      <p:to>
                                        <p:strVal val="visible"/>
                                      </p:to>
                                    </p:set>
                                    <p:animEffect transition="in" filter="fade">
                                      <p:cBhvr>
                                        <p:cTn id="21" dur="1000"/>
                                        <p:tgtEl>
                                          <p:spTgt spid="5">
                                            <p:bg/>
                                          </p:spTgt>
                                        </p:tgtEl>
                                      </p:cBhvr>
                                    </p:animEffect>
                                    <p:anim calcmode="lin" valueType="num">
                                      <p:cBhvr>
                                        <p:cTn id="22" dur="1000" fill="hold"/>
                                        <p:tgtEl>
                                          <p:spTgt spid="5">
                                            <p:bg/>
                                          </p:spTgt>
                                        </p:tgtEl>
                                        <p:attrNameLst>
                                          <p:attrName>ppt_x</p:attrName>
                                        </p:attrNameLst>
                                      </p:cBhvr>
                                      <p:tavLst>
                                        <p:tav tm="0">
                                          <p:val>
                                            <p:strVal val="#ppt_x"/>
                                          </p:val>
                                        </p:tav>
                                        <p:tav tm="100000">
                                          <p:val>
                                            <p:strVal val="#ppt_x"/>
                                          </p:val>
                                        </p:tav>
                                      </p:tavLst>
                                    </p:anim>
                                    <p:anim calcmode="lin" valueType="num">
                                      <p:cBhvr>
                                        <p:cTn id="23"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27707"/>
            <a:ext cx="9143999" cy="7313414"/>
          </a:xfrm>
          <a:prstGeom prst="rect">
            <a:avLst/>
          </a:prstGeom>
        </p:spPr>
      </p:pic>
      <p:sp>
        <p:nvSpPr>
          <p:cNvPr id="2" name="Заголовок 1"/>
          <p:cNvSpPr>
            <a:spLocks noGrp="1"/>
          </p:cNvSpPr>
          <p:nvPr>
            <p:ph type="title"/>
          </p:nvPr>
        </p:nvSpPr>
        <p:spPr>
          <a:xfrm>
            <a:off x="539552" y="7173416"/>
            <a:ext cx="8229600" cy="1143000"/>
          </a:xfrm>
        </p:spPr>
        <p:txBody>
          <a:bodyPr/>
          <a:lstStyle/>
          <a:p>
            <a:endParaRPr lang="ru-RU" dirty="0"/>
          </a:p>
        </p:txBody>
      </p:sp>
      <p:sp>
        <p:nvSpPr>
          <p:cNvPr id="3" name="Объект 2"/>
          <p:cNvSpPr>
            <a:spLocks noGrp="1"/>
          </p:cNvSpPr>
          <p:nvPr>
            <p:ph idx="1"/>
          </p:nvPr>
        </p:nvSpPr>
        <p:spPr>
          <a:xfrm>
            <a:off x="400768" y="1088318"/>
            <a:ext cx="8229600" cy="4525963"/>
          </a:xfrm>
        </p:spPr>
        <p:txBody>
          <a:bodyPr numCol="3"/>
          <a:lstStyle/>
          <a:p>
            <a:pPr marL="0" indent="0">
              <a:buNone/>
            </a:pPr>
            <a:r>
              <a:rPr lang="ru-RU" b="1" i="1" dirty="0" smtClean="0"/>
              <a:t>Дарья Астапенко</a:t>
            </a:r>
          </a:p>
          <a:p>
            <a:endParaRPr lang="ru-RU" b="1" i="1" dirty="0"/>
          </a:p>
          <a:p>
            <a:endParaRPr lang="ru-RU" b="1" i="1" dirty="0" smtClean="0"/>
          </a:p>
          <a:p>
            <a:endParaRPr lang="ru-RU" b="1" i="1" dirty="0"/>
          </a:p>
          <a:p>
            <a:endParaRPr lang="ru-RU" b="1" i="1" dirty="0" smtClean="0"/>
          </a:p>
          <a:p>
            <a:endParaRPr lang="ru-RU" b="1" i="1" dirty="0"/>
          </a:p>
          <a:p>
            <a:endParaRPr lang="ru-RU" b="1" i="1" dirty="0" smtClean="0"/>
          </a:p>
          <a:p>
            <a:endParaRPr lang="ru-RU" b="1" i="1" dirty="0"/>
          </a:p>
          <a:p>
            <a:endParaRPr lang="ru-RU" b="1" i="1" dirty="0" smtClean="0"/>
          </a:p>
          <a:p>
            <a:endParaRPr lang="ru-RU" b="1" i="1" dirty="0"/>
          </a:p>
          <a:p>
            <a:endParaRPr lang="ru-RU" b="1" i="1" dirty="0" smtClean="0"/>
          </a:p>
          <a:p>
            <a:endParaRPr lang="ru-RU" b="1" i="1" dirty="0"/>
          </a:p>
          <a:p>
            <a:endParaRPr lang="ru-RU" b="1" i="1" dirty="0" smtClean="0"/>
          </a:p>
          <a:p>
            <a:pPr marL="0" indent="0">
              <a:buNone/>
            </a:pPr>
            <a:r>
              <a:rPr lang="ru-RU" b="1" i="1" dirty="0"/>
              <a:t>Валентин Жирод</a:t>
            </a:r>
          </a:p>
        </p:txBody>
      </p:sp>
      <p:sp>
        <p:nvSpPr>
          <p:cNvPr id="4" name="Прямоугольник 3"/>
          <p:cNvSpPr/>
          <p:nvPr/>
        </p:nvSpPr>
        <p:spPr>
          <a:xfrm>
            <a:off x="1009512" y="188640"/>
            <a:ext cx="7012112"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Горнолыжный спорт</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132856"/>
            <a:ext cx="5471098" cy="364502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96299" y="2276872"/>
            <a:ext cx="4247700" cy="2829494"/>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20756" y="5123230"/>
            <a:ext cx="2023243" cy="1945685"/>
          </a:xfrm>
          <a:prstGeom prst="rect">
            <a:avLst/>
          </a:prstGeom>
        </p:spPr>
      </p:pic>
    </p:spTree>
    <p:extLst>
      <p:ext uri="{BB962C8B-B14F-4D97-AF65-F5344CB8AC3E}">
        <p14:creationId xmlns:p14="http://schemas.microsoft.com/office/powerpoint/2010/main" xmlns="" val="114997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3" end="13"/>
                                            </p:txEl>
                                          </p:spTgt>
                                        </p:tgtEl>
                                        <p:attrNameLst>
                                          <p:attrName>style.visibility</p:attrName>
                                        </p:attrNameLst>
                                      </p:cBhvr>
                                      <p:to>
                                        <p:strVal val="visible"/>
                                      </p:to>
                                    </p:set>
                                    <p:animEffect transition="in" filter="fade">
                                      <p:cBhvr>
                                        <p:cTn id="26" dur="1000"/>
                                        <p:tgtEl>
                                          <p:spTgt spid="3">
                                            <p:txEl>
                                              <p:pRg st="13" end="13"/>
                                            </p:txEl>
                                          </p:spTgt>
                                        </p:tgtEl>
                                      </p:cBhvr>
                                    </p:animEffect>
                                    <p:anim calcmode="lin" valueType="num">
                                      <p:cBhvr>
                                        <p:cTn id="2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227709"/>
            <a:ext cx="9144000" cy="7313415"/>
          </a:xfrm>
          <a:prstGeom prst="rect">
            <a:avLst/>
          </a:prstGeom>
        </p:spPr>
      </p:pic>
      <p:sp>
        <p:nvSpPr>
          <p:cNvPr id="2" name="Заголовок 1"/>
          <p:cNvSpPr>
            <a:spLocks noGrp="1"/>
          </p:cNvSpPr>
          <p:nvPr>
            <p:ph type="title"/>
          </p:nvPr>
        </p:nvSpPr>
        <p:spPr>
          <a:xfrm>
            <a:off x="364828" y="7245424"/>
            <a:ext cx="8229600" cy="1143000"/>
          </a:xfrm>
        </p:spPr>
        <p:txBody>
          <a:bodyPr/>
          <a:lstStyle/>
          <a:p>
            <a:endParaRPr lang="ru-RU" dirty="0"/>
          </a:p>
        </p:txBody>
      </p:sp>
      <p:sp>
        <p:nvSpPr>
          <p:cNvPr id="5" name="Прямоугольник 4"/>
          <p:cNvSpPr/>
          <p:nvPr/>
        </p:nvSpPr>
        <p:spPr>
          <a:xfrm>
            <a:off x="1282664" y="188640"/>
            <a:ext cx="6763390"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Лыжное двоеборье</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Объект 5"/>
          <p:cNvSpPr>
            <a:spLocks noGrp="1"/>
          </p:cNvSpPr>
          <p:nvPr>
            <p:ph idx="1"/>
          </p:nvPr>
        </p:nvSpPr>
        <p:spPr/>
        <p:txBody>
          <a:bodyPr numCol="3"/>
          <a:lstStyle/>
          <a:p>
            <a:pPr marL="0" indent="0">
              <a:buNone/>
            </a:pPr>
            <a:r>
              <a:rPr lang="ru-RU" b="1" i="1" dirty="0" smtClean="0"/>
              <a:t>Набеев </a:t>
            </a:r>
            <a:r>
              <a:rPr lang="ru-RU" b="1" i="1" dirty="0"/>
              <a:t>Нияз</a:t>
            </a:r>
            <a:r>
              <a:rPr lang="ru-RU" dirty="0"/>
              <a:t>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lgn="ctr">
              <a:buNone/>
            </a:pPr>
            <a:r>
              <a:rPr lang="ru-RU" b="1" i="1" dirty="0" smtClean="0"/>
              <a:t>ПАНИН</a:t>
            </a:r>
            <a:endParaRPr lang="en-US" b="1" i="1" dirty="0" smtClean="0"/>
          </a:p>
          <a:p>
            <a:pPr marL="0" indent="0" algn="ctr">
              <a:buNone/>
            </a:pPr>
            <a:r>
              <a:rPr lang="ru-RU" b="1" i="1" dirty="0" smtClean="0"/>
              <a:t> Иван</a:t>
            </a:r>
            <a:endParaRPr lang="en-US" b="1" i="1" dirty="0" smtClean="0"/>
          </a:p>
          <a:p>
            <a:pPr marL="0" indent="0">
              <a:buNone/>
            </a:pPr>
            <a:r>
              <a:rPr lang="ru-RU" dirty="0"/>
              <a:t> </a:t>
            </a:r>
            <a:endParaRPr lang="en-US"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528" y="2180270"/>
            <a:ext cx="3508298" cy="4677730"/>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36936" y="2643182"/>
            <a:ext cx="5207064" cy="2947198"/>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43834" y="5643047"/>
            <a:ext cx="1500166" cy="1442659"/>
          </a:xfrm>
          <a:prstGeom prst="rect">
            <a:avLst/>
          </a:prstGeom>
        </p:spPr>
      </p:pic>
    </p:spTree>
    <p:extLst>
      <p:ext uri="{BB962C8B-B14F-4D97-AF65-F5344CB8AC3E}">
        <p14:creationId xmlns:p14="http://schemas.microsoft.com/office/powerpoint/2010/main" xmlns="" val="72798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14" end="14"/>
                                            </p:txEl>
                                          </p:spTgt>
                                        </p:tgtEl>
                                        <p:attrNameLst>
                                          <p:attrName>style.visibility</p:attrName>
                                        </p:attrNameLst>
                                      </p:cBhvr>
                                      <p:to>
                                        <p:strVal val="visible"/>
                                      </p:to>
                                    </p:set>
                                    <p:animEffect transition="in" filter="fade">
                                      <p:cBhvr>
                                        <p:cTn id="26" dur="1000"/>
                                        <p:tgtEl>
                                          <p:spTgt spid="6">
                                            <p:txEl>
                                              <p:pRg st="14" end="14"/>
                                            </p:txEl>
                                          </p:spTgt>
                                        </p:tgtEl>
                                      </p:cBhvr>
                                    </p:animEffect>
                                    <p:anim calcmode="lin" valueType="num">
                                      <p:cBhvr>
                                        <p:cTn id="27"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4" end="1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15" end="15"/>
                                            </p:txEl>
                                          </p:spTgt>
                                        </p:tgtEl>
                                        <p:attrNameLst>
                                          <p:attrName>style.visibility</p:attrName>
                                        </p:attrNameLst>
                                      </p:cBhvr>
                                      <p:to>
                                        <p:strVal val="visible"/>
                                      </p:to>
                                    </p:set>
                                    <p:animEffect transition="in" filter="fade">
                                      <p:cBhvr>
                                        <p:cTn id="31" dur="1000"/>
                                        <p:tgtEl>
                                          <p:spTgt spid="6">
                                            <p:txEl>
                                              <p:pRg st="15" end="15"/>
                                            </p:txEl>
                                          </p:spTgt>
                                        </p:tgtEl>
                                      </p:cBhvr>
                                    </p:animEffect>
                                    <p:anim calcmode="lin" valueType="num">
                                      <p:cBhvr>
                                        <p:cTn id="32" dur="1000" fill="hold"/>
                                        <p:tgtEl>
                                          <p:spTgt spid="6">
                                            <p:txEl>
                                              <p:pRg st="15" end="15"/>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9392"/>
            <a:ext cx="9143999" cy="7313414"/>
          </a:xfrm>
          <a:prstGeom prst="rect">
            <a:avLst/>
          </a:prstGeom>
        </p:spPr>
      </p:pic>
      <p:sp>
        <p:nvSpPr>
          <p:cNvPr id="2" name="Заголовок 1"/>
          <p:cNvSpPr>
            <a:spLocks noGrp="1"/>
          </p:cNvSpPr>
          <p:nvPr>
            <p:ph type="title"/>
          </p:nvPr>
        </p:nvSpPr>
        <p:spPr>
          <a:xfrm>
            <a:off x="755576" y="7317432"/>
            <a:ext cx="8229600" cy="1143000"/>
          </a:xfrm>
        </p:spPr>
        <p:txBody>
          <a:bodyPr/>
          <a:lstStyle/>
          <a:p>
            <a:endParaRPr lang="ru-RU" dirty="0"/>
          </a:p>
        </p:txBody>
      </p:sp>
      <p:sp>
        <p:nvSpPr>
          <p:cNvPr id="3" name="Объект 2"/>
          <p:cNvSpPr>
            <a:spLocks noGrp="1"/>
          </p:cNvSpPr>
          <p:nvPr>
            <p:ph idx="1"/>
          </p:nvPr>
        </p:nvSpPr>
        <p:spPr/>
        <p:txBody>
          <a:bodyPr numCol="3"/>
          <a:lstStyle/>
          <a:p>
            <a:pPr marL="0" indent="0">
              <a:buNone/>
            </a:pPr>
            <a:r>
              <a:rPr lang="ru-RU" b="1" i="1" dirty="0" smtClean="0"/>
              <a:t>Александр Легков</a:t>
            </a:r>
          </a:p>
          <a:p>
            <a:pPr marL="0" indent="0">
              <a:buNone/>
            </a:pPr>
            <a:endParaRPr lang="ru-RU" b="1" i="1" dirty="0"/>
          </a:p>
          <a:p>
            <a:pPr marL="0" indent="0">
              <a:buNone/>
            </a:pPr>
            <a:endParaRPr lang="ru-RU" b="1" i="1" dirty="0" smtClean="0"/>
          </a:p>
          <a:p>
            <a:pPr marL="0" indent="0">
              <a:buNone/>
            </a:pPr>
            <a:endParaRPr lang="ru-RU" b="1" i="1" dirty="0"/>
          </a:p>
          <a:p>
            <a:pPr marL="0" indent="0">
              <a:buNone/>
            </a:pPr>
            <a:endParaRPr lang="ru-RU" b="1" i="1" dirty="0" smtClean="0"/>
          </a:p>
          <a:p>
            <a:pPr marL="0" indent="0">
              <a:buNone/>
            </a:pPr>
            <a:endParaRPr lang="ru-RU" b="1" i="1" dirty="0"/>
          </a:p>
          <a:p>
            <a:pPr marL="0" indent="0">
              <a:buNone/>
            </a:pPr>
            <a:endParaRPr lang="ru-RU" b="1" i="1" dirty="0" smtClean="0"/>
          </a:p>
          <a:p>
            <a:pPr marL="0" indent="0">
              <a:buNone/>
            </a:pPr>
            <a:endParaRPr lang="ru-RU" b="1" i="1" dirty="0"/>
          </a:p>
          <a:p>
            <a:pPr marL="0" indent="0">
              <a:buNone/>
            </a:pPr>
            <a:endParaRPr lang="ru-RU" b="1" i="1" dirty="0" smtClean="0"/>
          </a:p>
          <a:p>
            <a:pPr marL="0" indent="0">
              <a:buNone/>
            </a:pPr>
            <a:endParaRPr lang="ru-RU" b="1" i="1" dirty="0"/>
          </a:p>
          <a:p>
            <a:pPr marL="0" indent="0">
              <a:buNone/>
            </a:pPr>
            <a:endParaRPr lang="ru-RU" b="1" i="1" dirty="0" smtClean="0"/>
          </a:p>
          <a:p>
            <a:pPr marL="0" indent="0">
              <a:buNone/>
            </a:pPr>
            <a:endParaRPr lang="ru-RU" b="1" i="1" dirty="0"/>
          </a:p>
          <a:p>
            <a:pPr marL="0" indent="0">
              <a:buNone/>
            </a:pPr>
            <a:endParaRPr lang="ru-RU" b="1" i="1" dirty="0" smtClean="0"/>
          </a:p>
          <a:p>
            <a:pPr marL="0" indent="0">
              <a:buNone/>
            </a:pPr>
            <a:r>
              <a:rPr lang="ru-RU" b="1" i="1" dirty="0" smtClean="0"/>
              <a:t>Максим Вылегжанин</a:t>
            </a:r>
            <a:endParaRPr lang="ru-RU" b="1" i="1" dirty="0"/>
          </a:p>
        </p:txBody>
      </p:sp>
      <p:sp>
        <p:nvSpPr>
          <p:cNvPr id="4" name="Прямоугольник 3"/>
          <p:cNvSpPr/>
          <p:nvPr/>
        </p:nvSpPr>
        <p:spPr>
          <a:xfrm>
            <a:off x="395536" y="260648"/>
            <a:ext cx="8424936"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Лыжные гонки</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780928"/>
            <a:ext cx="4696106" cy="265799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1999" y="2681900"/>
            <a:ext cx="4659595" cy="3005439"/>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56461" y="5687339"/>
            <a:ext cx="1587539" cy="1526683"/>
          </a:xfrm>
          <a:prstGeom prst="rect">
            <a:avLst/>
          </a:prstGeom>
        </p:spPr>
      </p:pic>
    </p:spTree>
    <p:extLst>
      <p:ext uri="{BB962C8B-B14F-4D97-AF65-F5344CB8AC3E}">
        <p14:creationId xmlns:p14="http://schemas.microsoft.com/office/powerpoint/2010/main" xmlns="" val="245529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3" end="13"/>
                                            </p:txEl>
                                          </p:spTgt>
                                        </p:tgtEl>
                                        <p:attrNameLst>
                                          <p:attrName>style.visibility</p:attrName>
                                        </p:attrNameLst>
                                      </p:cBhvr>
                                      <p:to>
                                        <p:strVal val="visible"/>
                                      </p:to>
                                    </p:set>
                                    <p:animEffect transition="in" filter="fade">
                                      <p:cBhvr>
                                        <p:cTn id="26" dur="1000"/>
                                        <p:tgtEl>
                                          <p:spTgt spid="3">
                                            <p:txEl>
                                              <p:pRg st="13" end="13"/>
                                            </p:txEl>
                                          </p:spTgt>
                                        </p:tgtEl>
                                      </p:cBhvr>
                                    </p:animEffect>
                                    <p:anim calcmode="lin" valueType="num">
                                      <p:cBhvr>
                                        <p:cTn id="2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388" y="-360371"/>
            <a:ext cx="9115612" cy="7290710"/>
          </a:xfrm>
          <a:prstGeom prst="rect">
            <a:avLst/>
          </a:prstGeom>
        </p:spPr>
      </p:pic>
      <p:sp>
        <p:nvSpPr>
          <p:cNvPr id="2" name="Заголовок 1"/>
          <p:cNvSpPr>
            <a:spLocks noGrp="1"/>
          </p:cNvSpPr>
          <p:nvPr>
            <p:ph type="title"/>
          </p:nvPr>
        </p:nvSpPr>
        <p:spPr>
          <a:xfrm>
            <a:off x="457200" y="7173416"/>
            <a:ext cx="8229600" cy="1143000"/>
          </a:xfrm>
        </p:spPr>
        <p:txBody>
          <a:bodyPr/>
          <a:lstStyle/>
          <a:p>
            <a:endParaRPr lang="ru-RU" dirty="0"/>
          </a:p>
        </p:txBody>
      </p:sp>
      <p:sp>
        <p:nvSpPr>
          <p:cNvPr id="3" name="Объект 2"/>
          <p:cNvSpPr>
            <a:spLocks noGrp="1"/>
          </p:cNvSpPr>
          <p:nvPr>
            <p:ph idx="1"/>
          </p:nvPr>
        </p:nvSpPr>
        <p:spPr>
          <a:xfrm>
            <a:off x="429719" y="1268760"/>
            <a:ext cx="8229600" cy="4525963"/>
          </a:xfrm>
        </p:spPr>
        <p:txBody>
          <a:bodyPr numCol="3"/>
          <a:lstStyle/>
          <a:p>
            <a:pPr marL="0" indent="0">
              <a:buNone/>
            </a:pPr>
            <a:r>
              <a:rPr lang="ru-RU" b="1" i="1" dirty="0" smtClean="0"/>
              <a:t>Алексей Ромашов</a:t>
            </a:r>
          </a:p>
          <a:p>
            <a:endParaRPr lang="ru-RU" b="1" i="1" dirty="0"/>
          </a:p>
          <a:p>
            <a:endParaRPr lang="ru-RU" b="1" i="1" dirty="0" smtClean="0"/>
          </a:p>
          <a:p>
            <a:endParaRPr lang="ru-RU" b="1" i="1" dirty="0"/>
          </a:p>
          <a:p>
            <a:endParaRPr lang="ru-RU" b="1" i="1" dirty="0" smtClean="0"/>
          </a:p>
          <a:p>
            <a:endParaRPr lang="ru-RU" b="1" i="1" dirty="0"/>
          </a:p>
          <a:p>
            <a:endParaRPr lang="ru-RU" b="1" i="1" dirty="0" smtClean="0"/>
          </a:p>
          <a:p>
            <a:endParaRPr lang="ru-RU" b="1" i="1" dirty="0"/>
          </a:p>
          <a:p>
            <a:endParaRPr lang="ru-RU" b="1" i="1" dirty="0" smtClean="0"/>
          </a:p>
          <a:p>
            <a:endParaRPr lang="ru-RU" b="1" i="1" dirty="0"/>
          </a:p>
          <a:p>
            <a:endParaRPr lang="ru-RU" b="1" i="1" dirty="0" smtClean="0"/>
          </a:p>
          <a:p>
            <a:endParaRPr lang="ru-RU" b="1" i="1" dirty="0"/>
          </a:p>
          <a:p>
            <a:endParaRPr lang="ru-RU" b="1" i="1" dirty="0" smtClean="0"/>
          </a:p>
          <a:p>
            <a:pPr marL="0" indent="0">
              <a:buNone/>
            </a:pPr>
            <a:r>
              <a:rPr lang="ru-RU" b="1" i="1" dirty="0" smtClean="0"/>
              <a:t>Ильмир Хазетдинов</a:t>
            </a:r>
          </a:p>
          <a:p>
            <a:endParaRPr lang="ru-RU" dirty="0"/>
          </a:p>
          <a:p>
            <a:endParaRPr lang="ru-RU" dirty="0" smtClean="0"/>
          </a:p>
          <a:p>
            <a:endParaRPr lang="ru-RU" dirty="0"/>
          </a:p>
          <a:p>
            <a:endParaRPr lang="ru-RU" dirty="0" smtClean="0"/>
          </a:p>
          <a:p>
            <a:endParaRPr lang="ru-RU" dirty="0"/>
          </a:p>
        </p:txBody>
      </p:sp>
      <p:sp>
        <p:nvSpPr>
          <p:cNvPr id="4" name="Прямоугольник 3"/>
          <p:cNvSpPr/>
          <p:nvPr/>
        </p:nvSpPr>
        <p:spPr>
          <a:xfrm>
            <a:off x="436190" y="-336790"/>
            <a:ext cx="8352928" cy="1754326"/>
          </a:xfrm>
          <a:prstGeom prst="rect">
            <a:avLst/>
          </a:prstGeom>
          <a:noFill/>
        </p:spPr>
        <p:txBody>
          <a:bodyPr wrap="square" lIns="91440" tIns="45720" rIns="91440" bIns="45720">
            <a:spAutoFit/>
          </a:bodyPr>
          <a:lstStyle/>
          <a:p>
            <a:pPr algn="ctr"/>
            <a:r>
              <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Прыжки на лыжах с трамплина</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388" y="2204864"/>
            <a:ext cx="5332219" cy="301803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22875" y="2237774"/>
            <a:ext cx="4406743" cy="3325713"/>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73732" y="5541819"/>
            <a:ext cx="1470268" cy="1413908"/>
          </a:xfrm>
          <a:prstGeom prst="rect">
            <a:avLst/>
          </a:prstGeom>
        </p:spPr>
      </p:pic>
    </p:spTree>
    <p:extLst>
      <p:ext uri="{BB962C8B-B14F-4D97-AF65-F5344CB8AC3E}">
        <p14:creationId xmlns:p14="http://schemas.microsoft.com/office/powerpoint/2010/main" xmlns="" val="212172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3" end="13"/>
                                            </p:txEl>
                                          </p:spTgt>
                                        </p:tgtEl>
                                        <p:attrNameLst>
                                          <p:attrName>style.visibility</p:attrName>
                                        </p:attrNameLst>
                                      </p:cBhvr>
                                      <p:to>
                                        <p:strVal val="visible"/>
                                      </p:to>
                                    </p:set>
                                    <p:animEffect transition="in" filter="fade">
                                      <p:cBhvr>
                                        <p:cTn id="26" dur="1000"/>
                                        <p:tgtEl>
                                          <p:spTgt spid="3">
                                            <p:txEl>
                                              <p:pRg st="13" end="13"/>
                                            </p:txEl>
                                          </p:spTgt>
                                        </p:tgtEl>
                                      </p:cBhvr>
                                    </p:animEffect>
                                    <p:anim calcmode="lin" valueType="num">
                                      <p:cBhvr>
                                        <p:cTn id="2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27707"/>
            <a:ext cx="9143999" cy="7313414"/>
          </a:xfrm>
          <a:prstGeom prst="rect">
            <a:avLst/>
          </a:prstGeom>
        </p:spPr>
      </p:pic>
      <p:sp>
        <p:nvSpPr>
          <p:cNvPr id="2" name="Заголовок 1"/>
          <p:cNvSpPr>
            <a:spLocks noGrp="1"/>
          </p:cNvSpPr>
          <p:nvPr>
            <p:ph type="title"/>
          </p:nvPr>
        </p:nvSpPr>
        <p:spPr>
          <a:xfrm>
            <a:off x="457199" y="7101408"/>
            <a:ext cx="8229600" cy="1143000"/>
          </a:xfrm>
        </p:spPr>
        <p:txBody>
          <a:bodyPr/>
          <a:lstStyle/>
          <a:p>
            <a:endParaRPr lang="ru-RU" dirty="0"/>
          </a:p>
        </p:txBody>
      </p:sp>
      <p:sp>
        <p:nvSpPr>
          <p:cNvPr id="3" name="Объект 2"/>
          <p:cNvSpPr>
            <a:spLocks noGrp="1"/>
          </p:cNvSpPr>
          <p:nvPr>
            <p:ph idx="1"/>
          </p:nvPr>
        </p:nvSpPr>
        <p:spPr>
          <a:xfrm>
            <a:off x="529208" y="764658"/>
            <a:ext cx="8229600" cy="4525963"/>
          </a:xfrm>
        </p:spPr>
        <p:txBody>
          <a:bodyPr numCol="3"/>
          <a:lstStyle/>
          <a:p>
            <a:pPr marL="0" indent="0">
              <a:buNone/>
            </a:pPr>
            <a:r>
              <a:rPr lang="ru-RU" b="1" i="1" dirty="0" smtClean="0"/>
              <a:t>Александр Смышляев</a:t>
            </a:r>
          </a:p>
          <a:p>
            <a:pPr marL="0" indent="0">
              <a:buNone/>
            </a:pPr>
            <a:endParaRPr lang="ru-RU" b="1" i="1" dirty="0"/>
          </a:p>
          <a:p>
            <a:pPr marL="0" indent="0">
              <a:buNone/>
            </a:pPr>
            <a:endParaRPr lang="ru-RU" b="1" i="1" dirty="0" smtClean="0"/>
          </a:p>
          <a:p>
            <a:pPr marL="0" indent="0">
              <a:buNone/>
            </a:pPr>
            <a:endParaRPr lang="ru-RU" b="1" i="1" dirty="0"/>
          </a:p>
          <a:p>
            <a:pPr marL="0" indent="0">
              <a:buNone/>
            </a:pPr>
            <a:endParaRPr lang="ru-RU" b="1" i="1" dirty="0" smtClean="0"/>
          </a:p>
          <a:p>
            <a:pPr marL="0" indent="0">
              <a:buNone/>
            </a:pPr>
            <a:endParaRPr lang="ru-RU" b="1" i="1" dirty="0"/>
          </a:p>
          <a:p>
            <a:pPr marL="0" indent="0">
              <a:buNone/>
            </a:pPr>
            <a:endParaRPr lang="ru-RU" b="1" i="1" dirty="0" smtClean="0"/>
          </a:p>
          <a:p>
            <a:pPr marL="0" indent="0">
              <a:buNone/>
            </a:pPr>
            <a:endParaRPr lang="ru-RU" b="1" i="1" dirty="0"/>
          </a:p>
          <a:p>
            <a:pPr marL="0" indent="0">
              <a:buNone/>
            </a:pPr>
            <a:endParaRPr lang="ru-RU" b="1" i="1" dirty="0" smtClean="0"/>
          </a:p>
          <a:p>
            <a:pPr marL="0" indent="0">
              <a:buNone/>
            </a:pPr>
            <a:endParaRPr lang="ru-RU" b="1" i="1" dirty="0"/>
          </a:p>
          <a:p>
            <a:pPr marL="0" indent="0">
              <a:buNone/>
            </a:pPr>
            <a:endParaRPr lang="ru-RU" b="1" i="1" dirty="0" smtClean="0"/>
          </a:p>
          <a:p>
            <a:pPr marL="0" indent="0">
              <a:buNone/>
            </a:pPr>
            <a:endParaRPr lang="ru-RU" b="1" i="1" dirty="0"/>
          </a:p>
          <a:p>
            <a:pPr marL="0" indent="0">
              <a:buNone/>
            </a:pPr>
            <a:endParaRPr lang="ru-RU" b="1" i="1" dirty="0" smtClean="0"/>
          </a:p>
          <a:p>
            <a:pPr marL="0" indent="0">
              <a:buNone/>
            </a:pPr>
            <a:r>
              <a:rPr lang="ru-RU" b="1" i="1" dirty="0" smtClean="0"/>
              <a:t>Регина Рахимова</a:t>
            </a:r>
            <a:endParaRPr lang="ru-RU" b="1" i="1" dirty="0"/>
          </a:p>
        </p:txBody>
      </p:sp>
      <p:sp>
        <p:nvSpPr>
          <p:cNvPr id="4" name="Прямоугольник 3"/>
          <p:cNvSpPr/>
          <p:nvPr/>
        </p:nvSpPr>
        <p:spPr>
          <a:xfrm>
            <a:off x="611560" y="-135020"/>
            <a:ext cx="8064896"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Фристайл</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8" y="1772816"/>
            <a:ext cx="5715000" cy="3810000"/>
          </a:xfrm>
          <a:prstGeom prst="rect">
            <a:avLst/>
          </a:prstGeom>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xmlns="" val="0"/>
              </a:ext>
            </a:extLst>
          </a:blip>
          <a:srcRect l="16142" t="-699" r="33221" b="566"/>
          <a:stretch/>
        </p:blipFill>
        <p:spPr>
          <a:xfrm>
            <a:off x="5715008" y="1714488"/>
            <a:ext cx="3314659" cy="4369824"/>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1830" y="5617723"/>
            <a:ext cx="1555163" cy="1495548"/>
          </a:xfrm>
          <a:prstGeom prst="rect">
            <a:avLst/>
          </a:prstGeom>
        </p:spPr>
      </p:pic>
    </p:spTree>
    <p:extLst>
      <p:ext uri="{BB962C8B-B14F-4D97-AF65-F5344CB8AC3E}">
        <p14:creationId xmlns:p14="http://schemas.microsoft.com/office/powerpoint/2010/main" xmlns="" val="388846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3" end="13"/>
                                            </p:txEl>
                                          </p:spTgt>
                                        </p:tgtEl>
                                        <p:attrNameLst>
                                          <p:attrName>style.visibility</p:attrName>
                                        </p:attrNameLst>
                                      </p:cBhvr>
                                      <p:to>
                                        <p:strVal val="visible"/>
                                      </p:to>
                                    </p:set>
                                    <p:animEffect transition="in" filter="fade">
                                      <p:cBhvr>
                                        <p:cTn id="26" dur="1000"/>
                                        <p:tgtEl>
                                          <p:spTgt spid="3">
                                            <p:txEl>
                                              <p:pRg st="13" end="13"/>
                                            </p:txEl>
                                          </p:spTgt>
                                        </p:tgtEl>
                                      </p:cBhvr>
                                    </p:animEffect>
                                    <p:anim calcmode="lin" valueType="num">
                                      <p:cBhvr>
                                        <p:cTn id="2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27707"/>
            <a:ext cx="9143999" cy="7313414"/>
          </a:xfrm>
          <a:prstGeom prst="rect">
            <a:avLst/>
          </a:prstGeom>
        </p:spPr>
      </p:pic>
      <p:sp>
        <p:nvSpPr>
          <p:cNvPr id="2" name="Заголовок 1"/>
          <p:cNvSpPr>
            <a:spLocks noGrp="1"/>
          </p:cNvSpPr>
          <p:nvPr>
            <p:ph type="title"/>
          </p:nvPr>
        </p:nvSpPr>
        <p:spPr>
          <a:xfrm>
            <a:off x="539552" y="7173416"/>
            <a:ext cx="8229600" cy="1143000"/>
          </a:xfrm>
        </p:spPr>
        <p:txBody>
          <a:bodyPr/>
          <a:lstStyle/>
          <a:p>
            <a:endParaRPr lang="ru-RU" dirty="0"/>
          </a:p>
        </p:txBody>
      </p:sp>
      <p:sp>
        <p:nvSpPr>
          <p:cNvPr id="3" name="Объект 2"/>
          <p:cNvSpPr>
            <a:spLocks noGrp="1"/>
          </p:cNvSpPr>
          <p:nvPr>
            <p:ph idx="1"/>
          </p:nvPr>
        </p:nvSpPr>
        <p:spPr>
          <a:xfrm>
            <a:off x="457199" y="1166018"/>
            <a:ext cx="8229600" cy="4525963"/>
          </a:xfrm>
        </p:spPr>
        <p:txBody>
          <a:bodyPr numCol="3">
            <a:normAutofit fontScale="47500" lnSpcReduction="20000"/>
          </a:bodyPr>
          <a:lstStyle/>
          <a:p>
            <a:pPr>
              <a:buNone/>
            </a:pPr>
            <a:r>
              <a:rPr lang="ru-RU" sz="5800" b="1" i="1" dirty="0" smtClean="0"/>
              <a:t>Виктор Ан</a:t>
            </a:r>
          </a:p>
          <a:p>
            <a:endParaRPr lang="ru-RU" sz="5800" b="1" i="1" dirty="0"/>
          </a:p>
          <a:p>
            <a:endParaRPr lang="ru-RU" sz="5800" b="1" i="1" dirty="0" smtClean="0"/>
          </a:p>
          <a:p>
            <a:endParaRPr lang="ru-RU" sz="5800" b="1" i="1" dirty="0"/>
          </a:p>
          <a:p>
            <a:endParaRPr lang="ru-RU" sz="5800" b="1" i="1" dirty="0" smtClean="0"/>
          </a:p>
          <a:p>
            <a:endParaRPr lang="ru-RU" sz="5800" b="1" i="1" dirty="0"/>
          </a:p>
          <a:p>
            <a:endParaRPr lang="ru-RU" sz="5800" b="1" i="1" dirty="0" smtClean="0"/>
          </a:p>
          <a:p>
            <a:endParaRPr lang="ru-RU" sz="5800" b="1" i="1" dirty="0"/>
          </a:p>
          <a:p>
            <a:endParaRPr lang="ru-RU" sz="5800" b="1" i="1" dirty="0" smtClean="0"/>
          </a:p>
          <a:p>
            <a:endParaRPr lang="ru-RU" sz="5800" b="1" i="1" dirty="0"/>
          </a:p>
          <a:p>
            <a:endParaRPr lang="ru-RU" sz="5800" b="1" i="1" dirty="0" smtClean="0"/>
          </a:p>
          <a:p>
            <a:endParaRPr lang="ru-RU" sz="5800" b="1" i="1" dirty="0"/>
          </a:p>
          <a:p>
            <a:endParaRPr lang="ru-RU" sz="5800" b="1" i="1" dirty="0" smtClean="0"/>
          </a:p>
          <a:p>
            <a:endParaRPr lang="ru-RU" sz="5800" b="1" i="1" dirty="0"/>
          </a:p>
          <a:p>
            <a:endParaRPr lang="ru-RU" sz="5800" b="1" i="1" dirty="0" smtClean="0"/>
          </a:p>
          <a:p>
            <a:endParaRPr lang="ru-RU" sz="5800" b="1" i="1" dirty="0"/>
          </a:p>
          <a:p>
            <a:pPr>
              <a:buNone/>
            </a:pPr>
            <a:endParaRPr lang="ru-RU" sz="5800" b="1" i="1" dirty="0" smtClean="0"/>
          </a:p>
          <a:p>
            <a:endParaRPr lang="ru-RU" sz="5800" b="1" i="1" dirty="0"/>
          </a:p>
          <a:p>
            <a:endParaRPr lang="ru-RU" sz="5800" b="1" i="1" dirty="0" smtClean="0"/>
          </a:p>
          <a:p>
            <a:endParaRPr lang="ru-RU" sz="5800" b="1" i="1" dirty="0"/>
          </a:p>
          <a:p>
            <a:pPr>
              <a:buNone/>
            </a:pPr>
            <a:r>
              <a:rPr lang="ru-RU" sz="5800" b="1" i="1" dirty="0" smtClean="0"/>
              <a:t>Николай Олюнин</a:t>
            </a:r>
            <a:endParaRPr lang="ru-RU" sz="5800" b="1" i="1"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a:p>
        </p:txBody>
      </p:sp>
      <p:sp>
        <p:nvSpPr>
          <p:cNvPr id="4" name="Прямоугольник 3"/>
          <p:cNvSpPr/>
          <p:nvPr/>
        </p:nvSpPr>
        <p:spPr>
          <a:xfrm>
            <a:off x="539552" y="0"/>
            <a:ext cx="8208912"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Сноуборд</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857364"/>
            <a:ext cx="4788879" cy="319258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7916" y="1928802"/>
            <a:ext cx="4566084" cy="3044056"/>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948264" y="4972642"/>
            <a:ext cx="2195735" cy="2111565"/>
          </a:xfrm>
          <a:prstGeom prst="rect">
            <a:avLst/>
          </a:prstGeom>
        </p:spPr>
      </p:pic>
    </p:spTree>
    <p:extLst>
      <p:ext uri="{BB962C8B-B14F-4D97-AF65-F5344CB8AC3E}">
        <p14:creationId xmlns:p14="http://schemas.microsoft.com/office/powerpoint/2010/main" xmlns="" val="296993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0" end="20"/>
                                            </p:txEl>
                                          </p:spTgt>
                                        </p:tgtEl>
                                        <p:attrNameLst>
                                          <p:attrName>style.visibility</p:attrName>
                                        </p:attrNameLst>
                                      </p:cBhvr>
                                      <p:to>
                                        <p:strVal val="visible"/>
                                      </p:to>
                                    </p:set>
                                    <p:animEffect transition="in" filter="fade">
                                      <p:cBhvr>
                                        <p:cTn id="26" dur="1000"/>
                                        <p:tgtEl>
                                          <p:spTgt spid="3">
                                            <p:txEl>
                                              <p:pRg st="20" end="20"/>
                                            </p:txEl>
                                          </p:spTgt>
                                        </p:tgtEl>
                                      </p:cBhvr>
                                    </p:animEffect>
                                    <p:anim calcmode="lin" valueType="num">
                                      <p:cBhvr>
                                        <p:cTn id="27"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0" end="2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14338"/>
            <a:ext cx="9143999" cy="7313414"/>
          </a:xfrm>
          <a:prstGeom prst="rect">
            <a:avLst/>
          </a:prstGeom>
        </p:spPr>
      </p:pic>
      <p:sp>
        <p:nvSpPr>
          <p:cNvPr id="2" name="Заголовок 1"/>
          <p:cNvSpPr>
            <a:spLocks noGrp="1"/>
          </p:cNvSpPr>
          <p:nvPr>
            <p:ph type="title"/>
          </p:nvPr>
        </p:nvSpPr>
        <p:spPr>
          <a:xfrm>
            <a:off x="235331" y="7821488"/>
            <a:ext cx="8229600" cy="508918"/>
          </a:xfrm>
        </p:spPr>
        <p:txBody>
          <a:bodyPr numCol="1">
            <a:normAutofit fontScale="90000"/>
          </a:bodyPr>
          <a:lstStyle/>
          <a:p>
            <a:endParaRPr lang="ru-RU" dirty="0"/>
          </a:p>
        </p:txBody>
      </p:sp>
      <p:sp>
        <p:nvSpPr>
          <p:cNvPr id="3" name="Объект 2"/>
          <p:cNvSpPr>
            <a:spLocks noGrp="1"/>
          </p:cNvSpPr>
          <p:nvPr>
            <p:ph idx="1"/>
          </p:nvPr>
        </p:nvSpPr>
        <p:spPr>
          <a:xfrm>
            <a:off x="446856" y="517946"/>
            <a:ext cx="8229600" cy="4525963"/>
          </a:xfrm>
        </p:spPr>
        <p:txBody>
          <a:bodyPr numCol="3"/>
          <a:lstStyle/>
          <a:p>
            <a:pPr marL="0" indent="0">
              <a:buNone/>
            </a:pPr>
            <a:r>
              <a:rPr lang="ru-RU" b="1" i="1" dirty="0" smtClean="0"/>
              <a:t>Альберт Демченко</a:t>
            </a:r>
          </a:p>
          <a:p>
            <a:pPr marL="0" indent="0">
              <a:buNone/>
            </a:pPr>
            <a:endParaRPr lang="ru-RU" b="1" i="1" dirty="0"/>
          </a:p>
          <a:p>
            <a:pPr marL="0" indent="0">
              <a:buNone/>
            </a:pPr>
            <a:endParaRPr lang="ru-RU" b="1" i="1" dirty="0" smtClean="0"/>
          </a:p>
          <a:p>
            <a:pPr marL="0" indent="0">
              <a:buNone/>
            </a:pPr>
            <a:endParaRPr lang="ru-RU" b="1" i="1" dirty="0"/>
          </a:p>
          <a:p>
            <a:pPr marL="0" indent="0">
              <a:buNone/>
            </a:pPr>
            <a:endParaRPr lang="ru-RU" b="1" i="1" dirty="0" smtClean="0"/>
          </a:p>
          <a:p>
            <a:pPr marL="0" indent="0">
              <a:buNone/>
            </a:pPr>
            <a:endParaRPr lang="ru-RU" b="1" i="1" dirty="0"/>
          </a:p>
          <a:p>
            <a:pPr marL="0" indent="0">
              <a:buNone/>
            </a:pPr>
            <a:endParaRPr lang="ru-RU" b="1" i="1" dirty="0" smtClean="0"/>
          </a:p>
          <a:p>
            <a:pPr marL="0" indent="0">
              <a:buNone/>
            </a:pPr>
            <a:endParaRPr lang="ru-RU" b="1" i="1" dirty="0"/>
          </a:p>
          <a:p>
            <a:pPr marL="0" indent="0">
              <a:buNone/>
            </a:pPr>
            <a:endParaRPr lang="ru-RU" b="1" i="1" dirty="0" smtClean="0"/>
          </a:p>
          <a:p>
            <a:pPr marL="0" indent="0">
              <a:buNone/>
            </a:pPr>
            <a:endParaRPr lang="ru-RU" b="1" i="1" dirty="0"/>
          </a:p>
          <a:p>
            <a:pPr marL="0" indent="0">
              <a:buNone/>
            </a:pPr>
            <a:endParaRPr lang="ru-RU" b="1" i="1" dirty="0" smtClean="0"/>
          </a:p>
          <a:p>
            <a:pPr marL="0" indent="0">
              <a:buNone/>
            </a:pPr>
            <a:endParaRPr lang="ru-RU" b="1" i="1" dirty="0"/>
          </a:p>
          <a:p>
            <a:pPr marL="0" indent="0">
              <a:buNone/>
            </a:pPr>
            <a:endParaRPr lang="ru-RU" b="1" i="1" dirty="0" smtClean="0"/>
          </a:p>
          <a:p>
            <a:pPr marL="0" indent="0">
              <a:buNone/>
            </a:pPr>
            <a:r>
              <a:rPr lang="ru-RU" b="1" i="1" dirty="0" smtClean="0"/>
              <a:t>Татьяна Иванова</a:t>
            </a:r>
            <a:endParaRPr lang="ru-RU" b="1" i="1" dirty="0"/>
          </a:p>
        </p:txBody>
      </p:sp>
      <p:sp>
        <p:nvSpPr>
          <p:cNvPr id="4" name="Прямоугольник 3"/>
          <p:cNvSpPr/>
          <p:nvPr/>
        </p:nvSpPr>
        <p:spPr>
          <a:xfrm>
            <a:off x="539552" y="-253718"/>
            <a:ext cx="8136904"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Санный спорт</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99479" y="1785926"/>
            <a:ext cx="5044521" cy="294263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643050"/>
            <a:ext cx="4350131" cy="3247281"/>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258821" y="5214950"/>
            <a:ext cx="1885179" cy="1812913"/>
          </a:xfrm>
          <a:prstGeom prst="rect">
            <a:avLst/>
          </a:prstGeom>
        </p:spPr>
      </p:pic>
    </p:spTree>
    <p:extLst>
      <p:ext uri="{BB962C8B-B14F-4D97-AF65-F5344CB8AC3E}">
        <p14:creationId xmlns:p14="http://schemas.microsoft.com/office/powerpoint/2010/main" xmlns="" val="26519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3" end="13"/>
                                            </p:txEl>
                                          </p:spTgt>
                                        </p:tgtEl>
                                        <p:attrNameLst>
                                          <p:attrName>style.visibility</p:attrName>
                                        </p:attrNameLst>
                                      </p:cBhvr>
                                      <p:to>
                                        <p:strVal val="visible"/>
                                      </p:to>
                                    </p:set>
                                    <p:animEffect transition="in" filter="fade">
                                      <p:cBhvr>
                                        <p:cTn id="26" dur="1000"/>
                                        <p:tgtEl>
                                          <p:spTgt spid="3">
                                            <p:txEl>
                                              <p:pRg st="13" end="13"/>
                                            </p:txEl>
                                          </p:spTgt>
                                        </p:tgtEl>
                                      </p:cBhvr>
                                    </p:animEffect>
                                    <p:anim calcmode="lin" valueType="num">
                                      <p:cBhvr>
                                        <p:cTn id="2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55413"/>
            <a:ext cx="9143999" cy="7313414"/>
          </a:xfrm>
          <a:prstGeom prst="rect">
            <a:avLst/>
          </a:prstGeom>
        </p:spPr>
      </p:pic>
      <p:sp>
        <p:nvSpPr>
          <p:cNvPr id="2" name="Заголовок 1"/>
          <p:cNvSpPr>
            <a:spLocks noGrp="1"/>
          </p:cNvSpPr>
          <p:nvPr>
            <p:ph type="title"/>
          </p:nvPr>
        </p:nvSpPr>
        <p:spPr>
          <a:xfrm>
            <a:off x="323528" y="7317432"/>
            <a:ext cx="8229600" cy="1143000"/>
          </a:xfrm>
        </p:spPr>
        <p:txBody>
          <a:bodyPr/>
          <a:lstStyle/>
          <a:p>
            <a:endParaRPr lang="ru-RU" dirty="0"/>
          </a:p>
        </p:txBody>
      </p:sp>
      <p:sp>
        <p:nvSpPr>
          <p:cNvPr id="3" name="Объект 2"/>
          <p:cNvSpPr>
            <a:spLocks noGrp="1"/>
          </p:cNvSpPr>
          <p:nvPr>
            <p:ph idx="1"/>
          </p:nvPr>
        </p:nvSpPr>
        <p:spPr>
          <a:xfrm>
            <a:off x="457199" y="751930"/>
            <a:ext cx="8229600" cy="4525963"/>
          </a:xfrm>
        </p:spPr>
        <p:txBody>
          <a:bodyPr numCol="3"/>
          <a:lstStyle/>
          <a:p>
            <a:pPr marL="0" indent="0">
              <a:buNone/>
            </a:pPr>
            <a:r>
              <a:rPr lang="ru-RU" b="1" i="1" dirty="0" smtClean="0"/>
              <a:t>Илья Ковальчук</a:t>
            </a:r>
          </a:p>
          <a:p>
            <a:endParaRPr lang="ru-RU" b="1" i="1" dirty="0"/>
          </a:p>
          <a:p>
            <a:endParaRPr lang="ru-RU" b="1" i="1" dirty="0" smtClean="0"/>
          </a:p>
          <a:p>
            <a:endParaRPr lang="ru-RU" b="1" i="1" dirty="0"/>
          </a:p>
          <a:p>
            <a:endParaRPr lang="ru-RU" b="1" i="1" dirty="0" smtClean="0"/>
          </a:p>
          <a:p>
            <a:endParaRPr lang="ru-RU" b="1" i="1" dirty="0"/>
          </a:p>
          <a:p>
            <a:endParaRPr lang="ru-RU" b="1" i="1" dirty="0" smtClean="0"/>
          </a:p>
          <a:p>
            <a:endParaRPr lang="ru-RU" b="1" i="1" dirty="0"/>
          </a:p>
          <a:p>
            <a:endParaRPr lang="ru-RU" b="1" i="1" dirty="0" smtClean="0"/>
          </a:p>
          <a:p>
            <a:endParaRPr lang="ru-RU" b="1" i="1" dirty="0"/>
          </a:p>
          <a:p>
            <a:endParaRPr lang="ru-RU" b="1" i="1" dirty="0" smtClean="0"/>
          </a:p>
          <a:p>
            <a:endParaRPr lang="ru-RU" b="1" i="1" dirty="0"/>
          </a:p>
          <a:p>
            <a:endParaRPr lang="ru-RU" b="1" i="1" dirty="0" smtClean="0"/>
          </a:p>
          <a:p>
            <a:pPr marL="0" indent="0">
              <a:buNone/>
            </a:pPr>
            <a:r>
              <a:rPr lang="ru-RU" b="1" i="1" dirty="0" smtClean="0"/>
              <a:t>Павел Дацюк</a:t>
            </a:r>
            <a:endParaRPr lang="ru-RU" b="1" i="1" dirty="0"/>
          </a:p>
        </p:txBody>
      </p:sp>
      <p:sp>
        <p:nvSpPr>
          <p:cNvPr id="4" name="Прямоугольник 3"/>
          <p:cNvSpPr/>
          <p:nvPr/>
        </p:nvSpPr>
        <p:spPr>
          <a:xfrm>
            <a:off x="395536" y="-171400"/>
            <a:ext cx="8208912"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Хоккей на льду</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727048"/>
            <a:ext cx="4681728" cy="3502152"/>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53602" y="1857364"/>
            <a:ext cx="4790398" cy="3191142"/>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72395" y="5404813"/>
            <a:ext cx="1575687" cy="1515286"/>
          </a:xfrm>
          <a:prstGeom prst="rect">
            <a:avLst/>
          </a:prstGeom>
        </p:spPr>
      </p:pic>
    </p:spTree>
    <p:extLst>
      <p:ext uri="{BB962C8B-B14F-4D97-AF65-F5344CB8AC3E}">
        <p14:creationId xmlns:p14="http://schemas.microsoft.com/office/powerpoint/2010/main" xmlns="" val="404871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3" end="13"/>
                                            </p:txEl>
                                          </p:spTgt>
                                        </p:tgtEl>
                                        <p:attrNameLst>
                                          <p:attrName>style.visibility</p:attrName>
                                        </p:attrNameLst>
                                      </p:cBhvr>
                                      <p:to>
                                        <p:strVal val="visible"/>
                                      </p:to>
                                    </p:set>
                                    <p:animEffect transition="in" filter="fade">
                                      <p:cBhvr>
                                        <p:cTn id="26" dur="1000"/>
                                        <p:tgtEl>
                                          <p:spTgt spid="3">
                                            <p:txEl>
                                              <p:pRg st="13" end="13"/>
                                            </p:txEl>
                                          </p:spTgt>
                                        </p:tgtEl>
                                      </p:cBhvr>
                                    </p:animEffect>
                                    <p:anim calcmode="lin" valueType="num">
                                      <p:cBhvr>
                                        <p:cTn id="2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864" y="7461448"/>
            <a:ext cx="8229600" cy="1143000"/>
          </a:xfrm>
        </p:spPr>
        <p:txBody>
          <a:bodyPr/>
          <a:lstStyle/>
          <a:p>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xmlns="" val="1094947856"/>
              </p:ext>
            </p:extLst>
          </p:nvPr>
        </p:nvGraphicFramePr>
        <p:xfrm>
          <a:off x="395535" y="2564909"/>
          <a:ext cx="8136906" cy="3877935"/>
        </p:xfrm>
        <a:graphic>
          <a:graphicData uri="http://schemas.openxmlformats.org/drawingml/2006/table">
            <a:tbl>
              <a:tblPr/>
              <a:tblGrid>
                <a:gridCol w="1152129"/>
                <a:gridCol w="1584176"/>
                <a:gridCol w="1179259"/>
                <a:gridCol w="1305188"/>
                <a:gridCol w="1305188"/>
                <a:gridCol w="1610966"/>
              </a:tblGrid>
              <a:tr h="286135">
                <a:tc gridSpan="5">
                  <a:txBody>
                    <a:bodyPr/>
                    <a:lstStyle/>
                    <a:p>
                      <a:pPr algn="ctr"/>
                      <a:r>
                        <a:rPr lang="ru-RU" sz="1600" b="1" dirty="0">
                          <a:effectLst/>
                        </a:rPr>
                        <a:t>Общее количество медалей</a:t>
                      </a:r>
                      <a:endParaRPr lang="ru-RU" sz="1600" dirty="0">
                        <a:effectLst/>
                      </a:endParaRP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r>
                        <a:rPr lang="ru-RU" sz="1600" b="1" i="1" dirty="0">
                          <a:effectLst/>
                        </a:rPr>
                        <a:t>Всего</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286135">
                <a:tc>
                  <a:txBody>
                    <a:bodyPr/>
                    <a:lstStyle/>
                    <a:p>
                      <a:pPr algn="ctr"/>
                      <a:r>
                        <a:rPr lang="ru-RU" sz="1600" b="1" i="1" dirty="0">
                          <a:effectLst/>
                        </a:rPr>
                        <a:t>Место</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ru-RU" sz="1600" b="1" i="1" dirty="0">
                          <a:effectLst/>
                        </a:rPr>
                        <a:t>Страна</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ru-RU" sz="1600" b="1" i="1" dirty="0">
                          <a:effectLst/>
                        </a:rPr>
                        <a:t>Золото</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ru-RU" sz="1600" b="1" i="1" dirty="0">
                          <a:effectLst/>
                        </a:rPr>
                        <a:t>Серебро</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ru-RU" sz="1600" b="1" i="1" dirty="0">
                          <a:effectLst/>
                        </a:rPr>
                        <a:t>Бронза</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vMerge="1">
                  <a:txBody>
                    <a:bodyPr/>
                    <a:lstStyle/>
                    <a:p>
                      <a:endParaRPr lang="ru-RU"/>
                    </a:p>
                  </a:txBody>
                  <a:tcPr/>
                </a:tc>
              </a:tr>
              <a:tr h="286135">
                <a:tc>
                  <a:txBody>
                    <a:bodyPr/>
                    <a:lstStyle/>
                    <a:p>
                      <a:pPr algn="ctr"/>
                      <a:r>
                        <a:rPr lang="ru-RU" sz="1600" dirty="0">
                          <a:effectLst/>
                        </a:rPr>
                        <a:t>1</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DEEFF"/>
                    </a:solidFill>
                  </a:tcPr>
                </a:tc>
                <a:tc>
                  <a:txBody>
                    <a:bodyPr/>
                    <a:lstStyle/>
                    <a:p>
                      <a:pPr algn="l"/>
                      <a:r>
                        <a:rPr lang="ru-RU" sz="1600" b="1" i="1" u="none" dirty="0" smtClean="0">
                          <a:solidFill>
                            <a:schemeClr val="tx1"/>
                          </a:solidFill>
                          <a:effectLst/>
                        </a:rPr>
                        <a:t>        </a:t>
                      </a:r>
                      <a:r>
                        <a:rPr lang="ru-RU" sz="1600" b="1" i="1" u="none" strike="noStrike" dirty="0" smtClean="0">
                          <a:solidFill>
                            <a:schemeClr val="tx1"/>
                          </a:solidFill>
                          <a:effectLst/>
                        </a:rPr>
                        <a:t>Россия</a:t>
                      </a:r>
                      <a:endParaRPr lang="ru-RU" sz="1600" b="1" i="1" u="none" dirty="0">
                        <a:solidFill>
                          <a:schemeClr val="tx1"/>
                        </a:solidFill>
                        <a:effectLst/>
                      </a:endParaRP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DEEFF"/>
                    </a:solidFill>
                  </a:tcPr>
                </a:tc>
                <a:tc>
                  <a:txBody>
                    <a:bodyPr/>
                    <a:lstStyle/>
                    <a:p>
                      <a:pPr algn="ctr"/>
                      <a:r>
                        <a:rPr lang="ru-RU" sz="1600" b="1" dirty="0">
                          <a:effectLst/>
                        </a:rPr>
                        <a:t>13</a:t>
                      </a:r>
                      <a:endParaRPr lang="ru-RU" sz="1600" dirty="0">
                        <a:effectLst/>
                      </a:endParaRP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7F6A8"/>
                    </a:solidFill>
                  </a:tcPr>
                </a:tc>
                <a:tc>
                  <a:txBody>
                    <a:bodyPr/>
                    <a:lstStyle/>
                    <a:p>
                      <a:pPr algn="ctr"/>
                      <a:r>
                        <a:rPr lang="ru-RU" sz="1600" b="1" dirty="0">
                          <a:effectLst/>
                        </a:rPr>
                        <a:t>11</a:t>
                      </a:r>
                      <a:endParaRPr lang="ru-RU" sz="1600" dirty="0">
                        <a:effectLst/>
                      </a:endParaRP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CE5E5"/>
                    </a:solidFill>
                  </a:tcPr>
                </a:tc>
                <a:tc>
                  <a:txBody>
                    <a:bodyPr/>
                    <a:lstStyle/>
                    <a:p>
                      <a:pPr algn="ctr"/>
                      <a:r>
                        <a:rPr lang="ru-RU" sz="1600" dirty="0">
                          <a:effectLst/>
                        </a:rPr>
                        <a:t>9</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AB9"/>
                    </a:solidFill>
                  </a:tcPr>
                </a:tc>
                <a:tc>
                  <a:txBody>
                    <a:bodyPr/>
                    <a:lstStyle/>
                    <a:p>
                      <a:pPr algn="ctr"/>
                      <a:r>
                        <a:rPr lang="ru-RU" sz="1600" b="1" dirty="0">
                          <a:effectLst/>
                        </a:rPr>
                        <a:t>33</a:t>
                      </a:r>
                      <a:endParaRPr lang="ru-RU" sz="1600" dirty="0">
                        <a:effectLst/>
                      </a:endParaRP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DEEFF"/>
                    </a:solidFill>
                  </a:tcPr>
                </a:tc>
              </a:tr>
              <a:tr h="286135">
                <a:tc>
                  <a:txBody>
                    <a:bodyPr/>
                    <a:lstStyle/>
                    <a:p>
                      <a:pPr algn="ctr"/>
                      <a:r>
                        <a:rPr lang="ru-RU" sz="1600" dirty="0">
                          <a:effectLst/>
                        </a:rPr>
                        <a:t>2</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a:r>
                        <a:rPr lang="ru-RU" sz="1600" b="1" i="1" u="none" dirty="0">
                          <a:solidFill>
                            <a:schemeClr val="tx1"/>
                          </a:solidFill>
                          <a:effectLst/>
                        </a:rPr>
                        <a:t> </a:t>
                      </a:r>
                      <a:r>
                        <a:rPr lang="ru-RU" sz="1600" b="1" i="1" u="none" dirty="0" smtClean="0">
                          <a:solidFill>
                            <a:schemeClr val="tx1"/>
                          </a:solidFill>
                          <a:effectLst/>
                        </a:rPr>
                        <a:t>       </a:t>
                      </a:r>
                      <a:r>
                        <a:rPr lang="ru-RU" sz="1600" b="1" i="1" u="none" strike="noStrike" dirty="0" smtClean="0">
                          <a:solidFill>
                            <a:schemeClr val="tx1"/>
                          </a:solidFill>
                          <a:effectLst/>
                        </a:rPr>
                        <a:t>Норвегия</a:t>
                      </a:r>
                      <a:endParaRPr lang="ru-RU" sz="1600" b="1" i="1" u="none" dirty="0">
                        <a:solidFill>
                          <a:schemeClr val="tx1"/>
                        </a:solidFill>
                        <a:effectLst/>
                      </a:endParaRP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dirty="0">
                          <a:effectLst/>
                        </a:rPr>
                        <a:t>11</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7F6A8"/>
                    </a:solidFill>
                  </a:tcPr>
                </a:tc>
                <a:tc>
                  <a:txBody>
                    <a:bodyPr/>
                    <a:lstStyle/>
                    <a:p>
                      <a:pPr algn="ctr"/>
                      <a:r>
                        <a:rPr lang="ru-RU" sz="1600" dirty="0">
                          <a:effectLst/>
                        </a:rPr>
                        <a:t>5</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CE5E5"/>
                    </a:solidFill>
                  </a:tcPr>
                </a:tc>
                <a:tc>
                  <a:txBody>
                    <a:bodyPr/>
                    <a:lstStyle/>
                    <a:p>
                      <a:pPr algn="ctr"/>
                      <a:r>
                        <a:rPr lang="ru-RU" sz="1600" dirty="0">
                          <a:effectLst/>
                        </a:rPr>
                        <a:t>10</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AB9"/>
                    </a:solidFill>
                  </a:tcPr>
                </a:tc>
                <a:tc>
                  <a:txBody>
                    <a:bodyPr/>
                    <a:lstStyle/>
                    <a:p>
                      <a:pPr algn="ctr"/>
                      <a:r>
                        <a:rPr lang="ru-RU" sz="1600" dirty="0">
                          <a:effectLst/>
                        </a:rPr>
                        <a:t>26</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86135">
                <a:tc>
                  <a:txBody>
                    <a:bodyPr/>
                    <a:lstStyle/>
                    <a:p>
                      <a:pPr algn="ctr"/>
                      <a:r>
                        <a:rPr lang="ru-RU" sz="1600" dirty="0">
                          <a:effectLst/>
                        </a:rPr>
                        <a:t>3</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a:r>
                        <a:rPr lang="ru-RU" sz="1600" b="1" i="1" u="none" dirty="0">
                          <a:solidFill>
                            <a:schemeClr val="tx1"/>
                          </a:solidFill>
                          <a:effectLst/>
                        </a:rPr>
                        <a:t> </a:t>
                      </a:r>
                      <a:r>
                        <a:rPr lang="ru-RU" sz="1600" b="1" i="1" u="none" dirty="0" smtClean="0">
                          <a:solidFill>
                            <a:schemeClr val="tx1"/>
                          </a:solidFill>
                          <a:effectLst/>
                        </a:rPr>
                        <a:t>       </a:t>
                      </a:r>
                      <a:r>
                        <a:rPr lang="ru-RU" sz="1600" b="1" i="1" u="none" strike="noStrike" dirty="0" smtClean="0">
                          <a:solidFill>
                            <a:schemeClr val="tx1"/>
                          </a:solidFill>
                          <a:effectLst/>
                        </a:rPr>
                        <a:t>Канада</a:t>
                      </a:r>
                      <a:endParaRPr lang="ru-RU" sz="1600" b="1" i="1" u="none" dirty="0">
                        <a:solidFill>
                          <a:schemeClr val="tx1"/>
                        </a:solidFill>
                        <a:effectLst/>
                      </a:endParaRP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dirty="0">
                          <a:effectLst/>
                        </a:rPr>
                        <a:t>10</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7F6A8"/>
                    </a:solidFill>
                  </a:tcPr>
                </a:tc>
                <a:tc>
                  <a:txBody>
                    <a:bodyPr/>
                    <a:lstStyle/>
                    <a:p>
                      <a:pPr algn="ctr"/>
                      <a:r>
                        <a:rPr lang="ru-RU" sz="1600" dirty="0">
                          <a:effectLst/>
                        </a:rPr>
                        <a:t>10</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CE5E5"/>
                    </a:solidFill>
                  </a:tcPr>
                </a:tc>
                <a:tc>
                  <a:txBody>
                    <a:bodyPr/>
                    <a:lstStyle/>
                    <a:p>
                      <a:pPr algn="ctr"/>
                      <a:r>
                        <a:rPr lang="ru-RU" sz="1600" dirty="0">
                          <a:effectLst/>
                        </a:rPr>
                        <a:t>5</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AB9"/>
                    </a:solidFill>
                  </a:tcPr>
                </a:tc>
                <a:tc>
                  <a:txBody>
                    <a:bodyPr/>
                    <a:lstStyle/>
                    <a:p>
                      <a:pPr algn="ctr"/>
                      <a:r>
                        <a:rPr lang="ru-RU" sz="1600" dirty="0">
                          <a:effectLst/>
                        </a:rPr>
                        <a:t>25</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86135">
                <a:tc>
                  <a:txBody>
                    <a:bodyPr/>
                    <a:lstStyle/>
                    <a:p>
                      <a:pPr algn="ctr"/>
                      <a:r>
                        <a:rPr lang="ru-RU" sz="1600" dirty="0">
                          <a:effectLst/>
                        </a:rPr>
                        <a:t>4</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a:r>
                        <a:rPr lang="ru-RU" sz="1600" b="1" i="1" u="none" dirty="0">
                          <a:solidFill>
                            <a:schemeClr val="tx1"/>
                          </a:solidFill>
                          <a:effectLst/>
                        </a:rPr>
                        <a:t> </a:t>
                      </a:r>
                      <a:r>
                        <a:rPr lang="ru-RU" sz="1600" b="1" i="1" u="none" dirty="0" smtClean="0">
                          <a:solidFill>
                            <a:schemeClr val="tx1"/>
                          </a:solidFill>
                          <a:effectLst/>
                        </a:rPr>
                        <a:t>       </a:t>
                      </a:r>
                      <a:r>
                        <a:rPr lang="ru-RU" sz="1600" b="1" i="1" u="none" strike="noStrike" dirty="0" smtClean="0">
                          <a:solidFill>
                            <a:schemeClr val="tx1"/>
                          </a:solidFill>
                          <a:effectLst/>
                        </a:rPr>
                        <a:t>США</a:t>
                      </a:r>
                      <a:endParaRPr lang="ru-RU" sz="1600" b="1" i="1" u="none" dirty="0">
                        <a:solidFill>
                          <a:schemeClr val="tx1"/>
                        </a:solidFill>
                        <a:effectLst/>
                      </a:endParaRP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dirty="0">
                          <a:effectLst/>
                        </a:rPr>
                        <a:t>9</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7F6A8"/>
                    </a:solidFill>
                  </a:tcPr>
                </a:tc>
                <a:tc>
                  <a:txBody>
                    <a:bodyPr/>
                    <a:lstStyle/>
                    <a:p>
                      <a:pPr algn="ctr"/>
                      <a:r>
                        <a:rPr lang="ru-RU" sz="1600" dirty="0">
                          <a:effectLst/>
                        </a:rPr>
                        <a:t>7</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CE5E5"/>
                    </a:solidFill>
                  </a:tcPr>
                </a:tc>
                <a:tc>
                  <a:txBody>
                    <a:bodyPr/>
                    <a:lstStyle/>
                    <a:p>
                      <a:pPr algn="ctr"/>
                      <a:r>
                        <a:rPr lang="ru-RU" sz="1600" b="1" dirty="0">
                          <a:effectLst/>
                        </a:rPr>
                        <a:t>12</a:t>
                      </a:r>
                      <a:endParaRPr lang="ru-RU" sz="1600" dirty="0">
                        <a:effectLst/>
                      </a:endParaRP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AB9"/>
                    </a:solidFill>
                  </a:tcPr>
                </a:tc>
                <a:tc>
                  <a:txBody>
                    <a:bodyPr/>
                    <a:lstStyle/>
                    <a:p>
                      <a:pPr algn="ctr"/>
                      <a:r>
                        <a:rPr lang="ru-RU" sz="1600" dirty="0">
                          <a:effectLst/>
                        </a:rPr>
                        <a:t>28</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86135">
                <a:tc>
                  <a:txBody>
                    <a:bodyPr/>
                    <a:lstStyle/>
                    <a:p>
                      <a:pPr algn="ctr"/>
                      <a:r>
                        <a:rPr lang="ru-RU" sz="1600" dirty="0">
                          <a:effectLst/>
                        </a:rPr>
                        <a:t>5</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a:r>
                        <a:rPr lang="ru-RU" sz="1600" b="1" i="1" u="none" dirty="0">
                          <a:solidFill>
                            <a:schemeClr val="tx1"/>
                          </a:solidFill>
                          <a:effectLst/>
                        </a:rPr>
                        <a:t> </a:t>
                      </a:r>
                      <a:r>
                        <a:rPr lang="ru-RU" sz="1600" b="1" i="1" u="none" dirty="0" smtClean="0">
                          <a:solidFill>
                            <a:schemeClr val="tx1"/>
                          </a:solidFill>
                          <a:effectLst/>
                        </a:rPr>
                        <a:t>       </a:t>
                      </a:r>
                      <a:r>
                        <a:rPr lang="ru-RU" sz="1600" b="1" i="1" u="none" strike="noStrike" dirty="0" smtClean="0">
                          <a:solidFill>
                            <a:schemeClr val="tx1"/>
                          </a:solidFill>
                          <a:effectLst/>
                        </a:rPr>
                        <a:t>Нидерланды</a:t>
                      </a:r>
                      <a:endParaRPr lang="ru-RU" sz="1600" b="1" i="1" u="none" dirty="0">
                        <a:solidFill>
                          <a:schemeClr val="tx1"/>
                        </a:solidFill>
                        <a:effectLst/>
                      </a:endParaRP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dirty="0">
                          <a:effectLst/>
                        </a:rPr>
                        <a:t>8</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7F6A8"/>
                    </a:solidFill>
                  </a:tcPr>
                </a:tc>
                <a:tc>
                  <a:txBody>
                    <a:bodyPr/>
                    <a:lstStyle/>
                    <a:p>
                      <a:pPr algn="ctr"/>
                      <a:r>
                        <a:rPr lang="ru-RU" sz="1600" dirty="0">
                          <a:effectLst/>
                        </a:rPr>
                        <a:t>7</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CE5E5"/>
                    </a:solidFill>
                  </a:tcPr>
                </a:tc>
                <a:tc>
                  <a:txBody>
                    <a:bodyPr/>
                    <a:lstStyle/>
                    <a:p>
                      <a:pPr algn="ctr"/>
                      <a:r>
                        <a:rPr lang="ru-RU" sz="1600" dirty="0">
                          <a:effectLst/>
                        </a:rPr>
                        <a:t>9</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AB9"/>
                    </a:solidFill>
                  </a:tcPr>
                </a:tc>
                <a:tc>
                  <a:txBody>
                    <a:bodyPr/>
                    <a:lstStyle/>
                    <a:p>
                      <a:pPr algn="ctr"/>
                      <a:r>
                        <a:rPr lang="ru-RU" sz="1600" dirty="0">
                          <a:effectLst/>
                        </a:rPr>
                        <a:t>24</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86135">
                <a:tc>
                  <a:txBody>
                    <a:bodyPr/>
                    <a:lstStyle/>
                    <a:p>
                      <a:pPr algn="ctr"/>
                      <a:r>
                        <a:rPr lang="ru-RU" sz="1600" dirty="0">
                          <a:effectLst/>
                        </a:rPr>
                        <a:t>6</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a:r>
                        <a:rPr lang="ru-RU" sz="1600" b="1" i="1" u="none" dirty="0">
                          <a:solidFill>
                            <a:schemeClr val="tx1"/>
                          </a:solidFill>
                          <a:effectLst/>
                        </a:rPr>
                        <a:t> </a:t>
                      </a:r>
                      <a:r>
                        <a:rPr lang="ru-RU" sz="1600" b="1" i="1" u="none" dirty="0" smtClean="0">
                          <a:solidFill>
                            <a:schemeClr val="tx1"/>
                          </a:solidFill>
                          <a:effectLst/>
                        </a:rPr>
                        <a:t>       </a:t>
                      </a:r>
                      <a:r>
                        <a:rPr lang="ru-RU" sz="1600" b="1" i="1" u="none" strike="noStrike" dirty="0" smtClean="0">
                          <a:solidFill>
                            <a:schemeClr val="tx1"/>
                          </a:solidFill>
                          <a:effectLst/>
                        </a:rPr>
                        <a:t>Германия</a:t>
                      </a:r>
                      <a:endParaRPr lang="ru-RU" sz="1600" b="1" i="1" u="none" dirty="0">
                        <a:solidFill>
                          <a:schemeClr val="tx1"/>
                        </a:solidFill>
                        <a:effectLst/>
                      </a:endParaRP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dirty="0">
                          <a:effectLst/>
                        </a:rPr>
                        <a:t>8</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7F6A8"/>
                    </a:solidFill>
                  </a:tcPr>
                </a:tc>
                <a:tc>
                  <a:txBody>
                    <a:bodyPr/>
                    <a:lstStyle/>
                    <a:p>
                      <a:pPr algn="ctr"/>
                      <a:r>
                        <a:rPr lang="ru-RU" sz="1600" dirty="0">
                          <a:effectLst/>
                        </a:rPr>
                        <a:t>6</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CE5E5"/>
                    </a:solidFill>
                  </a:tcPr>
                </a:tc>
                <a:tc>
                  <a:txBody>
                    <a:bodyPr/>
                    <a:lstStyle/>
                    <a:p>
                      <a:pPr algn="ctr"/>
                      <a:r>
                        <a:rPr lang="ru-RU" sz="1600" dirty="0">
                          <a:effectLst/>
                        </a:rPr>
                        <a:t>5</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AB9"/>
                    </a:solidFill>
                  </a:tcPr>
                </a:tc>
                <a:tc>
                  <a:txBody>
                    <a:bodyPr/>
                    <a:lstStyle/>
                    <a:p>
                      <a:pPr algn="ctr"/>
                      <a:r>
                        <a:rPr lang="ru-RU" sz="1600" dirty="0">
                          <a:effectLst/>
                        </a:rPr>
                        <a:t>19</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86135">
                <a:tc>
                  <a:txBody>
                    <a:bodyPr/>
                    <a:lstStyle/>
                    <a:p>
                      <a:pPr algn="ctr"/>
                      <a:r>
                        <a:rPr lang="ru-RU" sz="1600" dirty="0">
                          <a:effectLst/>
                        </a:rPr>
                        <a:t>7</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a:r>
                        <a:rPr lang="ru-RU" sz="1600" b="1" i="1" u="none" dirty="0">
                          <a:solidFill>
                            <a:schemeClr val="tx1"/>
                          </a:solidFill>
                          <a:effectLst/>
                        </a:rPr>
                        <a:t> </a:t>
                      </a:r>
                      <a:r>
                        <a:rPr lang="ru-RU" sz="1600" b="1" i="1" u="none" dirty="0" smtClean="0">
                          <a:solidFill>
                            <a:schemeClr val="tx1"/>
                          </a:solidFill>
                          <a:effectLst/>
                        </a:rPr>
                        <a:t>       </a:t>
                      </a:r>
                      <a:r>
                        <a:rPr lang="ru-RU" sz="1600" b="1" i="1" u="none" strike="noStrike" dirty="0" smtClean="0">
                          <a:solidFill>
                            <a:schemeClr val="tx1"/>
                          </a:solidFill>
                          <a:effectLst/>
                        </a:rPr>
                        <a:t>Швейцария</a:t>
                      </a:r>
                      <a:endParaRPr lang="ru-RU" sz="1600" b="1" i="1" u="none" dirty="0">
                        <a:solidFill>
                          <a:schemeClr val="tx1"/>
                        </a:solidFill>
                        <a:effectLst/>
                      </a:endParaRP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dirty="0">
                          <a:effectLst/>
                        </a:rPr>
                        <a:t>6</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7F6A8"/>
                    </a:solidFill>
                  </a:tcPr>
                </a:tc>
                <a:tc>
                  <a:txBody>
                    <a:bodyPr/>
                    <a:lstStyle/>
                    <a:p>
                      <a:pPr algn="ctr"/>
                      <a:r>
                        <a:rPr lang="ru-RU" sz="1600" dirty="0">
                          <a:effectLst/>
                        </a:rPr>
                        <a:t>3</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CE5E5"/>
                    </a:solidFill>
                  </a:tcPr>
                </a:tc>
                <a:tc>
                  <a:txBody>
                    <a:bodyPr/>
                    <a:lstStyle/>
                    <a:p>
                      <a:pPr algn="ctr"/>
                      <a:r>
                        <a:rPr lang="ru-RU" sz="1600" dirty="0">
                          <a:effectLst/>
                        </a:rPr>
                        <a:t>2</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AB9"/>
                    </a:solidFill>
                  </a:tcPr>
                </a:tc>
                <a:tc>
                  <a:txBody>
                    <a:bodyPr/>
                    <a:lstStyle/>
                    <a:p>
                      <a:pPr algn="ctr"/>
                      <a:r>
                        <a:rPr lang="ru-RU" sz="1600" dirty="0">
                          <a:effectLst/>
                        </a:rPr>
                        <a:t>11</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86135">
                <a:tc>
                  <a:txBody>
                    <a:bodyPr/>
                    <a:lstStyle/>
                    <a:p>
                      <a:pPr algn="ctr"/>
                      <a:r>
                        <a:rPr lang="ru-RU" sz="1600" dirty="0">
                          <a:effectLst/>
                        </a:rPr>
                        <a:t>8</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a:r>
                        <a:rPr lang="ru-RU" sz="1600" b="1" i="1" u="none" dirty="0">
                          <a:solidFill>
                            <a:schemeClr val="tx1"/>
                          </a:solidFill>
                          <a:effectLst/>
                        </a:rPr>
                        <a:t> </a:t>
                      </a:r>
                      <a:r>
                        <a:rPr lang="ru-RU" sz="1600" b="1" i="1" u="none" dirty="0" smtClean="0">
                          <a:solidFill>
                            <a:schemeClr val="tx1"/>
                          </a:solidFill>
                          <a:effectLst/>
                        </a:rPr>
                        <a:t>       </a:t>
                      </a:r>
                      <a:r>
                        <a:rPr lang="ru-RU" sz="1600" b="1" i="1" u="none" strike="noStrike" dirty="0" smtClean="0">
                          <a:solidFill>
                            <a:schemeClr val="tx1"/>
                          </a:solidFill>
                          <a:effectLst/>
                        </a:rPr>
                        <a:t>Белоруссия</a:t>
                      </a:r>
                      <a:endParaRPr lang="ru-RU" sz="1600" b="1" i="1" u="none" dirty="0">
                        <a:solidFill>
                          <a:schemeClr val="tx1"/>
                        </a:solidFill>
                        <a:effectLst/>
                      </a:endParaRP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dirty="0">
                          <a:effectLst/>
                        </a:rPr>
                        <a:t>5</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7F6A8"/>
                    </a:solidFill>
                  </a:tcPr>
                </a:tc>
                <a:tc>
                  <a:txBody>
                    <a:bodyPr/>
                    <a:lstStyle/>
                    <a:p>
                      <a:pPr algn="ctr"/>
                      <a:r>
                        <a:rPr lang="ru-RU" sz="1600" dirty="0">
                          <a:effectLst/>
                        </a:rPr>
                        <a:t>0</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CE5E5"/>
                    </a:solidFill>
                  </a:tcPr>
                </a:tc>
                <a:tc>
                  <a:txBody>
                    <a:bodyPr/>
                    <a:lstStyle/>
                    <a:p>
                      <a:pPr algn="ctr"/>
                      <a:r>
                        <a:rPr lang="ru-RU" sz="1600" dirty="0">
                          <a:effectLst/>
                        </a:rPr>
                        <a:t>1</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AB9"/>
                    </a:solidFill>
                  </a:tcPr>
                </a:tc>
                <a:tc>
                  <a:txBody>
                    <a:bodyPr/>
                    <a:lstStyle/>
                    <a:p>
                      <a:pPr algn="ctr"/>
                      <a:r>
                        <a:rPr lang="ru-RU" sz="1600" dirty="0">
                          <a:effectLst/>
                        </a:rPr>
                        <a:t>6</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06997">
                <a:tc>
                  <a:txBody>
                    <a:bodyPr/>
                    <a:lstStyle/>
                    <a:p>
                      <a:pPr algn="ctr"/>
                      <a:r>
                        <a:rPr lang="ru-RU" sz="1600" dirty="0">
                          <a:effectLst/>
                        </a:rPr>
                        <a:t>9</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a:r>
                        <a:rPr lang="ru-RU" sz="1600" b="1" i="1" u="none" dirty="0">
                          <a:solidFill>
                            <a:schemeClr val="tx1"/>
                          </a:solidFill>
                          <a:effectLst/>
                        </a:rPr>
                        <a:t> </a:t>
                      </a:r>
                      <a:r>
                        <a:rPr lang="ru-RU" sz="1600" b="1" i="1" u="none" dirty="0" smtClean="0">
                          <a:solidFill>
                            <a:schemeClr val="tx1"/>
                          </a:solidFill>
                          <a:effectLst/>
                        </a:rPr>
                        <a:t>       </a:t>
                      </a:r>
                      <a:r>
                        <a:rPr lang="ru-RU" sz="1600" b="1" i="1" u="none" strike="noStrike" dirty="0" smtClean="0">
                          <a:solidFill>
                            <a:schemeClr val="tx1"/>
                          </a:solidFill>
                          <a:effectLst/>
                        </a:rPr>
                        <a:t>Австрия</a:t>
                      </a:r>
                      <a:endParaRPr lang="ru-RU" sz="1600" b="1" i="1" u="none" dirty="0">
                        <a:solidFill>
                          <a:schemeClr val="tx1"/>
                        </a:solidFill>
                        <a:effectLst/>
                      </a:endParaRP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dirty="0">
                          <a:effectLst/>
                        </a:rPr>
                        <a:t>4</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7F6A8"/>
                    </a:solidFill>
                  </a:tcPr>
                </a:tc>
                <a:tc>
                  <a:txBody>
                    <a:bodyPr/>
                    <a:lstStyle/>
                    <a:p>
                      <a:pPr algn="ctr"/>
                      <a:r>
                        <a:rPr lang="ru-RU" sz="1600" dirty="0">
                          <a:effectLst/>
                        </a:rPr>
                        <a:t>8</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CE5E5"/>
                    </a:solidFill>
                  </a:tcPr>
                </a:tc>
                <a:tc>
                  <a:txBody>
                    <a:bodyPr/>
                    <a:lstStyle/>
                    <a:p>
                      <a:pPr algn="ctr"/>
                      <a:r>
                        <a:rPr lang="ru-RU" sz="1600" dirty="0">
                          <a:effectLst/>
                        </a:rPr>
                        <a:t>5</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AB9"/>
                    </a:solidFill>
                  </a:tcPr>
                </a:tc>
                <a:tc>
                  <a:txBody>
                    <a:bodyPr/>
                    <a:lstStyle/>
                    <a:p>
                      <a:pPr algn="ctr"/>
                      <a:r>
                        <a:rPr lang="ru-RU" sz="1600" dirty="0">
                          <a:effectLst/>
                        </a:rPr>
                        <a:t>17</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pPr algn="ctr"/>
                      <a:r>
                        <a:rPr lang="ru-RU" sz="1600" dirty="0">
                          <a:effectLst/>
                        </a:rPr>
                        <a:t>10</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a:r>
                        <a:rPr lang="ru-RU" sz="1600" u="none" dirty="0">
                          <a:effectLst/>
                        </a:rPr>
                        <a:t> </a:t>
                      </a:r>
                      <a:r>
                        <a:rPr lang="ru-RU" sz="1600" u="none" dirty="0" smtClean="0">
                          <a:effectLst/>
                        </a:rPr>
                        <a:t>       </a:t>
                      </a:r>
                      <a:r>
                        <a:rPr lang="ru-RU" sz="1600" b="1" i="1" u="none" strike="noStrike" dirty="0" smtClean="0">
                          <a:solidFill>
                            <a:schemeClr val="tx1"/>
                          </a:solidFill>
                          <a:effectLst/>
                        </a:rPr>
                        <a:t>Франция</a:t>
                      </a:r>
                      <a:endParaRPr lang="ru-RU" sz="1600" b="1" i="1" u="none" dirty="0">
                        <a:solidFill>
                          <a:schemeClr val="tx1"/>
                        </a:solidFill>
                        <a:effectLst/>
                      </a:endParaRP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dirty="0">
                          <a:effectLst/>
                        </a:rPr>
                        <a:t>4</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7F6A8"/>
                    </a:solidFill>
                  </a:tcPr>
                </a:tc>
                <a:tc>
                  <a:txBody>
                    <a:bodyPr/>
                    <a:lstStyle/>
                    <a:p>
                      <a:pPr algn="ctr"/>
                      <a:r>
                        <a:rPr lang="ru-RU" sz="1600" dirty="0">
                          <a:effectLst/>
                        </a:rPr>
                        <a:t>4</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CE5E5"/>
                    </a:solidFill>
                  </a:tcPr>
                </a:tc>
                <a:tc>
                  <a:txBody>
                    <a:bodyPr/>
                    <a:lstStyle/>
                    <a:p>
                      <a:pPr algn="ctr"/>
                      <a:r>
                        <a:rPr lang="ru-RU" sz="1600" dirty="0">
                          <a:effectLst/>
                        </a:rPr>
                        <a:t>7</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AB9"/>
                    </a:solidFill>
                  </a:tcPr>
                </a:tc>
                <a:tc>
                  <a:txBody>
                    <a:bodyPr/>
                    <a:lstStyle/>
                    <a:p>
                      <a:pPr algn="ctr"/>
                      <a:r>
                        <a:rPr lang="ru-RU" sz="1600" dirty="0">
                          <a:effectLst/>
                        </a:rPr>
                        <a:t>15</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32048">
                <a:tc gridSpan="2">
                  <a:txBody>
                    <a:bodyPr/>
                    <a:lstStyle/>
                    <a:p>
                      <a:pPr algn="ctr"/>
                      <a:r>
                        <a:rPr lang="ru-RU" sz="1600" b="1" i="1" u="none" dirty="0">
                          <a:effectLst/>
                        </a:rPr>
                        <a:t>Всего</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hMerge="1">
                  <a:txBody>
                    <a:bodyPr/>
                    <a:lstStyle/>
                    <a:p>
                      <a:endParaRPr lang="ru-RU"/>
                    </a:p>
                  </a:txBody>
                  <a:tcPr/>
                </a:tc>
                <a:tc>
                  <a:txBody>
                    <a:bodyPr/>
                    <a:lstStyle/>
                    <a:p>
                      <a:pPr algn="ctr"/>
                      <a:r>
                        <a:rPr lang="ru-RU" sz="1600" b="1" i="1" dirty="0">
                          <a:effectLst/>
                        </a:rPr>
                        <a:t>99</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ru-RU" sz="1600" b="1" i="1" dirty="0">
                          <a:effectLst/>
                        </a:rPr>
                        <a:t>97</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ru-RU" sz="1600" b="1" i="1" dirty="0">
                          <a:effectLst/>
                        </a:rPr>
                        <a:t>99</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ru-RU" sz="1600" b="1" i="1" dirty="0">
                          <a:effectLst/>
                        </a:rPr>
                        <a:t>295</a:t>
                      </a:r>
                    </a:p>
                  </a:txBody>
                  <a:tcPr marL="16850" marR="16850" marT="16850" marB="1685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bl>
          </a:graphicData>
        </a:graphic>
      </p:graphicFrame>
      <p:sp>
        <p:nvSpPr>
          <p:cNvPr id="4" name="Прямоугольник 3"/>
          <p:cNvSpPr/>
          <p:nvPr/>
        </p:nvSpPr>
        <p:spPr>
          <a:xfrm>
            <a:off x="755576" y="791"/>
            <a:ext cx="7704856" cy="2585323"/>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Медальный зачет на зимних олимпийских играх 2014</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146" name="Picture 2" descr="Flag of Russia.sv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91978" y="3203588"/>
            <a:ext cx="315726" cy="205222"/>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Flag of Norway.sv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91978" y="3545186"/>
            <a:ext cx="315726" cy="102355"/>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Flag of Canada.sv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43086" y="3789040"/>
            <a:ext cx="288032" cy="144016"/>
          </a:xfrm>
          <a:prstGeom prst="rect">
            <a:avLst/>
          </a:prstGeom>
          <a:noFill/>
          <a:extLst>
            <a:ext uri="{909E8E84-426E-40DD-AFC4-6F175D3DCCD1}">
              <a14:hiddenFill xmlns:a14="http://schemas.microsoft.com/office/drawing/2010/main" xmlns="">
                <a:solidFill>
                  <a:srgbClr val="FFFFFF"/>
                </a:solidFill>
              </a14:hiddenFill>
            </a:ext>
          </a:extLst>
        </p:spPr>
      </p:pic>
      <p:pic>
        <p:nvPicPr>
          <p:cNvPr id="6149" name="Picture 5" descr="Flag of the United States.sv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97408" y="4116766"/>
            <a:ext cx="306907" cy="168799"/>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Flag of the Netherlands.sv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85873" y="4336091"/>
            <a:ext cx="331954" cy="215770"/>
          </a:xfrm>
          <a:prstGeom prst="rect">
            <a:avLst/>
          </a:prstGeom>
          <a:noFill/>
          <a:extLst>
            <a:ext uri="{909E8E84-426E-40DD-AFC4-6F175D3DCCD1}">
              <a14:hiddenFill xmlns:a14="http://schemas.microsoft.com/office/drawing/2010/main" xmlns="">
                <a:solidFill>
                  <a:srgbClr val="FFFFFF"/>
                </a:solidFill>
              </a14:hiddenFill>
            </a:ext>
          </a:extLst>
        </p:spPr>
      </p:pic>
      <p:pic>
        <p:nvPicPr>
          <p:cNvPr id="6151" name="Picture 7" descr="Flag of Germany.sv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08451" y="4639103"/>
            <a:ext cx="286798" cy="172079"/>
          </a:xfrm>
          <a:prstGeom prst="rect">
            <a:avLst/>
          </a:prstGeom>
          <a:noFill/>
          <a:extLst>
            <a:ext uri="{909E8E84-426E-40DD-AFC4-6F175D3DCCD1}">
              <a14:hiddenFill xmlns:a14="http://schemas.microsoft.com/office/drawing/2010/main" xmlns="">
                <a:solidFill>
                  <a:srgbClr val="FFFFFF"/>
                </a:solidFill>
              </a14:hiddenFill>
            </a:ext>
          </a:extLst>
        </p:spPr>
      </p:pic>
      <p:pic>
        <p:nvPicPr>
          <p:cNvPr id="6152" name="Picture 8" descr="Flag of Switzerland.sv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591978" y="4884178"/>
            <a:ext cx="300802" cy="273014"/>
          </a:xfrm>
          <a:prstGeom prst="rect">
            <a:avLst/>
          </a:prstGeom>
          <a:noFill/>
          <a:extLst>
            <a:ext uri="{909E8E84-426E-40DD-AFC4-6F175D3DCCD1}">
              <a14:hiddenFill xmlns:a14="http://schemas.microsoft.com/office/drawing/2010/main" xmlns="">
                <a:solidFill>
                  <a:srgbClr val="FFFFFF"/>
                </a:solidFill>
              </a14:hiddenFill>
            </a:ext>
          </a:extLst>
        </p:spPr>
      </p:pic>
      <p:pic>
        <p:nvPicPr>
          <p:cNvPr id="6153" name="Picture 9" descr="Flag of Belarus.sv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619671" y="5240194"/>
            <a:ext cx="298155" cy="149078"/>
          </a:xfrm>
          <a:prstGeom prst="rect">
            <a:avLst/>
          </a:prstGeom>
          <a:noFill/>
          <a:extLst>
            <a:ext uri="{909E8E84-426E-40DD-AFC4-6F175D3DCCD1}">
              <a14:hiddenFill xmlns:a14="http://schemas.microsoft.com/office/drawing/2010/main" xmlns="">
                <a:solidFill>
                  <a:srgbClr val="FFFFFF"/>
                </a:solidFill>
              </a14:hiddenFill>
            </a:ext>
          </a:extLst>
        </p:spPr>
      </p:pic>
      <p:pic>
        <p:nvPicPr>
          <p:cNvPr id="6154" name="Picture 10" descr="Flag of Austria.sv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636366" y="5542647"/>
            <a:ext cx="288032" cy="187221"/>
          </a:xfrm>
          <a:prstGeom prst="rect">
            <a:avLst/>
          </a:prstGeom>
          <a:noFill/>
          <a:extLst>
            <a:ext uri="{909E8E84-426E-40DD-AFC4-6F175D3DCCD1}">
              <a14:hiddenFill xmlns:a14="http://schemas.microsoft.com/office/drawing/2010/main" xmlns="">
                <a:solidFill>
                  <a:srgbClr val="FFFFFF"/>
                </a:solidFill>
              </a14:hiddenFill>
            </a:ext>
          </a:extLst>
        </p:spPr>
      </p:pic>
      <p:pic>
        <p:nvPicPr>
          <p:cNvPr id="6155" name="Picture 11" descr="Flag of France.sv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638987" y="5851363"/>
            <a:ext cx="301282" cy="19583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12"/>
          <p:cNvSpPr>
            <a:spLocks noChangeArrowheads="1"/>
          </p:cNvSpPr>
          <p:nvPr/>
        </p:nvSpPr>
        <p:spPr bwMode="auto">
          <a:xfrm>
            <a:off x="968375" y="26939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itchFamily="34" charset="0"/>
                <a:cs typeface="Arial" pitchFamily="34" charset="0"/>
              </a:rPr>
              <a:t/>
            </a:r>
            <a:br>
              <a:rPr kumimoji="0" lang="ru-RU" altLang="ru-RU" sz="1800" b="0" i="0" u="none" strike="noStrike" cap="none" normalizeH="0" baseline="0" dirty="0" smtClean="0">
                <a:ln>
                  <a:noFill/>
                </a:ln>
                <a:solidFill>
                  <a:schemeClr val="tx1"/>
                </a:solidFill>
                <a:effectLst/>
                <a:latin typeface="Arial" pitchFamily="34" charset="0"/>
                <a:cs typeface="Arial" pitchFamily="34" charset="0"/>
              </a:rPr>
            </a:b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0666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4633" y="-5858"/>
            <a:ext cx="10287000" cy="6858000"/>
          </a:xfrm>
          <a:prstGeom prst="rect">
            <a:avLst/>
          </a:prstGeom>
        </p:spPr>
      </p:pic>
      <p:sp>
        <p:nvSpPr>
          <p:cNvPr id="2" name="Заголовок 1"/>
          <p:cNvSpPr>
            <a:spLocks noGrp="1"/>
          </p:cNvSpPr>
          <p:nvPr>
            <p:ph type="title"/>
          </p:nvPr>
        </p:nvSpPr>
        <p:spPr>
          <a:xfrm>
            <a:off x="611560" y="7605464"/>
            <a:ext cx="8229600" cy="1143000"/>
          </a:xfrm>
        </p:spPr>
        <p:txBody>
          <a:bodyPr>
            <a:normAutofit/>
          </a:bodyPr>
          <a:lstStyle/>
          <a:p>
            <a:endParaRPr lang="ru-RU" dirty="0"/>
          </a:p>
        </p:txBody>
      </p:sp>
      <p:sp>
        <p:nvSpPr>
          <p:cNvPr id="3" name="Объект 2"/>
          <p:cNvSpPr>
            <a:spLocks noGrp="1"/>
          </p:cNvSpPr>
          <p:nvPr>
            <p:ph idx="1"/>
          </p:nvPr>
        </p:nvSpPr>
        <p:spPr>
          <a:xfrm>
            <a:off x="4534" y="5157192"/>
            <a:ext cx="9180512" cy="1629964"/>
          </a:xfrm>
          <a:solidFill>
            <a:schemeClr val="bg1"/>
          </a:solidFill>
        </p:spPr>
        <p:txBody>
          <a:bodyPr>
            <a:normAutofit fontScale="70000" lnSpcReduction="20000"/>
          </a:bodyPr>
          <a:lstStyle/>
          <a:p>
            <a:pPr marL="0" indent="0">
              <a:buNone/>
            </a:pPr>
            <a:r>
              <a:rPr lang="ru-RU" dirty="0"/>
              <a:t>Церемония закрытия игр проходила на стадионе «Фишт», начавшись 23 февраля в 20:14 по московскому времени. Основной темой была русская культура глазами </a:t>
            </a:r>
            <a:r>
              <a:rPr lang="ru-RU" dirty="0" smtClean="0"/>
              <a:t>европейца. </a:t>
            </a:r>
            <a:r>
              <a:rPr lang="ru-RU" dirty="0"/>
              <a:t>После этого Олимпийский флаг был передан мэру Пхенчхана, и самолетом вместе со сборной Южной Кореи прибыл 25 февраля в Корею.</a:t>
            </a:r>
          </a:p>
        </p:txBody>
      </p:sp>
      <p:sp>
        <p:nvSpPr>
          <p:cNvPr id="5" name="Прямоугольник 4"/>
          <p:cNvSpPr/>
          <p:nvPr/>
        </p:nvSpPr>
        <p:spPr>
          <a:xfrm>
            <a:off x="107504" y="13891"/>
            <a:ext cx="8856984" cy="2585323"/>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Церемония закрытия зимних Олимпийских игр в  2014</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xmlns="" val="294260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1000"/>
                                        <p:tgtEl>
                                          <p:spTgt spid="3">
                                            <p:bg/>
                                          </p:spTgt>
                                        </p:tgtEl>
                                      </p:cBhvr>
                                    </p:animEffect>
                                    <p:anim calcmode="lin" valueType="num">
                                      <p:cBhvr>
                                        <p:cTn id="22" dur="1000" fill="hold"/>
                                        <p:tgtEl>
                                          <p:spTgt spid="3">
                                            <p:bg/>
                                          </p:spTgt>
                                        </p:tgtEl>
                                        <p:attrNameLst>
                                          <p:attrName>ppt_x</p:attrName>
                                        </p:attrNameLst>
                                      </p:cBhvr>
                                      <p:tavLst>
                                        <p:tav tm="0">
                                          <p:val>
                                            <p:strVal val="#ppt_x"/>
                                          </p:val>
                                        </p:tav>
                                        <p:tav tm="100000">
                                          <p:val>
                                            <p:strVal val="#ppt_x"/>
                                          </p:val>
                                        </p:tav>
                                      </p:tavLst>
                                    </p:anim>
                                    <p:anim calcmode="lin" valueType="num">
                                      <p:cBhvr>
                                        <p:cTn id="23"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283" y="0"/>
            <a:ext cx="9218520" cy="6858000"/>
          </a:xfrm>
          <a:prstGeom prst="rect">
            <a:avLst/>
          </a:prstGeom>
        </p:spPr>
      </p:pic>
      <p:sp>
        <p:nvSpPr>
          <p:cNvPr id="2" name="Заголовок 1"/>
          <p:cNvSpPr>
            <a:spLocks noGrp="1"/>
          </p:cNvSpPr>
          <p:nvPr>
            <p:ph type="title"/>
          </p:nvPr>
        </p:nvSpPr>
        <p:spPr>
          <a:xfrm>
            <a:off x="414378" y="7317432"/>
            <a:ext cx="8229600" cy="1143000"/>
          </a:xfrm>
        </p:spPr>
        <p:txBody>
          <a:bodyPr>
            <a:normAutofit/>
          </a:bodyPr>
          <a:lstStyle/>
          <a:p>
            <a:endParaRPr lang="ru-RU" dirty="0"/>
          </a:p>
        </p:txBody>
      </p:sp>
      <p:sp>
        <p:nvSpPr>
          <p:cNvPr id="3" name="Объект 2"/>
          <p:cNvSpPr>
            <a:spLocks noGrp="1"/>
          </p:cNvSpPr>
          <p:nvPr>
            <p:ph idx="1"/>
          </p:nvPr>
        </p:nvSpPr>
        <p:spPr>
          <a:xfrm>
            <a:off x="214282" y="2714620"/>
            <a:ext cx="8643965" cy="4143380"/>
          </a:xfrm>
          <a:solidFill>
            <a:schemeClr val="bg1"/>
          </a:solidFill>
        </p:spPr>
        <p:txBody>
          <a:bodyPr>
            <a:noAutofit/>
          </a:bodyPr>
          <a:lstStyle/>
          <a:p>
            <a:r>
              <a:rPr lang="ru-RU" sz="1600" b="1" i="1" dirty="0" smtClean="0"/>
              <a:t>1 марта 2010 года</a:t>
            </a:r>
            <a:r>
              <a:rPr lang="ru-RU" sz="1600" b="1" i="1" dirty="0"/>
              <a:t> на церемонии закрытия </a:t>
            </a:r>
            <a:r>
              <a:rPr lang="ru-RU" sz="1600" b="1" i="1" dirty="0" smtClean="0"/>
              <a:t>зимних олимпийский игр 2010 года в Ванкувере</a:t>
            </a:r>
            <a:r>
              <a:rPr lang="ru-RU" sz="1600" b="1" i="1" dirty="0"/>
              <a:t> в 5:25 </a:t>
            </a:r>
            <a:r>
              <a:rPr lang="ru-RU" sz="1600" b="1" i="1" dirty="0" smtClean="0"/>
              <a:t>по московскому времени</a:t>
            </a:r>
            <a:r>
              <a:rPr lang="ru-RU" sz="1600" b="1" i="1" dirty="0"/>
              <a:t> </a:t>
            </a:r>
            <a:r>
              <a:rPr lang="ru-RU" sz="1600" b="1" i="1" dirty="0" smtClean="0"/>
              <a:t>президент Международного олимпийского</a:t>
            </a:r>
            <a:r>
              <a:rPr lang="ru-RU" sz="1600" b="1" i="1" dirty="0"/>
              <a:t> </a:t>
            </a:r>
            <a:r>
              <a:rPr lang="ru-RU" sz="1600" b="1" i="1" dirty="0" smtClean="0"/>
              <a:t>комитета </a:t>
            </a:r>
            <a:r>
              <a:rPr lang="ru-RU" sz="1600" b="1" i="1" dirty="0"/>
              <a:t> </a:t>
            </a:r>
            <a:r>
              <a:rPr lang="ru-RU" sz="1600" b="1" i="1" dirty="0" smtClean="0"/>
              <a:t>Жак Рогге</a:t>
            </a:r>
            <a:r>
              <a:rPr lang="ru-RU" sz="1600" b="1" i="1" dirty="0"/>
              <a:t> </a:t>
            </a:r>
            <a:r>
              <a:rPr lang="ru-RU" sz="1600" b="1" i="1" dirty="0" smtClean="0"/>
              <a:t>передал</a:t>
            </a:r>
            <a:r>
              <a:rPr lang="ru-RU" sz="1600" b="1" i="1" dirty="0"/>
              <a:t> </a:t>
            </a:r>
            <a:r>
              <a:rPr lang="ru-RU" sz="1600" b="1" i="1" dirty="0" smtClean="0"/>
              <a:t>олимпийский флаг</a:t>
            </a:r>
            <a:r>
              <a:rPr lang="ru-RU" sz="1600" b="1" i="1" dirty="0"/>
              <a:t> </a:t>
            </a:r>
            <a:r>
              <a:rPr lang="ru-RU" sz="1600" b="1" i="1" dirty="0" smtClean="0"/>
              <a:t>мэру Сочи</a:t>
            </a:r>
            <a:r>
              <a:rPr lang="ru-RU" sz="1600" b="1" i="1" dirty="0"/>
              <a:t> </a:t>
            </a:r>
            <a:r>
              <a:rPr lang="ru-RU" sz="1600" b="1" i="1" dirty="0" smtClean="0"/>
              <a:t>Анатолию Пахомову. Прозвучал</a:t>
            </a:r>
            <a:r>
              <a:rPr lang="ru-RU" sz="1600" b="1" i="1" dirty="0"/>
              <a:t> </a:t>
            </a:r>
            <a:r>
              <a:rPr lang="ru-RU" sz="1600" b="1" i="1" dirty="0" smtClean="0"/>
              <a:t>гимн России</a:t>
            </a:r>
            <a:r>
              <a:rPr lang="ru-RU" sz="1600" b="1" i="1" dirty="0"/>
              <a:t> в исполнении Московского государственного академического камерного хора (дирижер Владимир Минин), и над стадионом столицы Олимпийских игр-2010 был поднят </a:t>
            </a:r>
            <a:r>
              <a:rPr lang="ru-RU" sz="1600" b="1" i="1" dirty="0" smtClean="0"/>
              <a:t>флаг России. </a:t>
            </a:r>
            <a:r>
              <a:rPr lang="ru-RU" sz="1600" b="1" i="1" dirty="0"/>
              <a:t>После этого в 5:30 началось торжественное представление Сочи — столицы Олимпийских игр-2014. Вводная часть открылась </a:t>
            </a:r>
            <a:r>
              <a:rPr lang="ru-RU" sz="1600" b="1" i="1" dirty="0" smtClean="0"/>
              <a:t>символическим</a:t>
            </a:r>
            <a:r>
              <a:rPr lang="ru-RU" sz="1600" b="1" i="1" dirty="0"/>
              <a:t> </a:t>
            </a:r>
            <a:r>
              <a:rPr lang="ru-RU" sz="1600" b="1" i="1" dirty="0" smtClean="0"/>
              <a:t>Тунгусским метеоритом, </a:t>
            </a:r>
            <a:r>
              <a:rPr lang="ru-RU" sz="1600" b="1" i="1" dirty="0"/>
              <a:t>который, как известно, прилетел в год, когда Россия (в то время </a:t>
            </a:r>
            <a:r>
              <a:rPr lang="ru-RU" sz="1600" b="1" i="1" dirty="0" smtClean="0"/>
              <a:t>— Российская империя) </a:t>
            </a:r>
            <a:r>
              <a:rPr lang="ru-RU" sz="1600" b="1" i="1" dirty="0"/>
              <a:t>впервые была представлена на Олимпийских играх. Затем из земли начали расти ледяные кристаллы, дан старт символическому забегу, космонавт </a:t>
            </a:r>
            <a:r>
              <a:rPr lang="ru-RU" sz="1600" b="1" i="1" dirty="0" smtClean="0"/>
              <a:t>запустил</a:t>
            </a:r>
            <a:r>
              <a:rPr lang="ru-RU" sz="1600" b="1" i="1" dirty="0"/>
              <a:t> </a:t>
            </a:r>
            <a:r>
              <a:rPr lang="ru-RU" sz="1600" b="1" i="1" dirty="0" smtClean="0"/>
              <a:t>Спутник, </a:t>
            </a:r>
            <a:r>
              <a:rPr lang="ru-RU" sz="1600" b="1" i="1" dirty="0"/>
              <a:t>и по стадиону промчалась </a:t>
            </a:r>
            <a:r>
              <a:rPr lang="ru-RU" sz="1600" b="1" i="1" dirty="0" smtClean="0"/>
              <a:t>русская тройка. </a:t>
            </a:r>
            <a:r>
              <a:rPr lang="ru-RU" sz="1600" b="1" i="1" dirty="0"/>
              <a:t>Появился монумент </a:t>
            </a:r>
            <a:r>
              <a:rPr lang="ru-RU" sz="1600" b="1" i="1" dirty="0" smtClean="0"/>
              <a:t>Рабочий и колхозница</a:t>
            </a:r>
            <a:r>
              <a:rPr lang="ru-RU" sz="1600" b="1" i="1" dirty="0"/>
              <a:t> на фоне </a:t>
            </a:r>
            <a:r>
              <a:rPr lang="ru-RU" sz="1600" b="1" i="1" dirty="0" smtClean="0"/>
              <a:t>разведённых</a:t>
            </a:r>
            <a:r>
              <a:rPr lang="ru-RU" sz="1600" b="1" i="1" dirty="0" smtClean="0">
                <a:hlinkClick r:id="rId3" tooltip="Разводной мост"/>
              </a:rPr>
              <a:t> </a:t>
            </a:r>
            <a:r>
              <a:rPr lang="ru-RU" sz="1600" b="1" i="1" dirty="0" smtClean="0"/>
              <a:t>мостов</a:t>
            </a:r>
            <a:r>
              <a:rPr lang="ru-RU" sz="1600" b="1" i="1" dirty="0"/>
              <a:t> и </a:t>
            </a:r>
            <a:r>
              <a:rPr lang="ru-RU" sz="1600" b="1" i="1" dirty="0" smtClean="0"/>
              <a:t>Монумента  </a:t>
            </a:r>
            <a:r>
              <a:rPr lang="ru-RU" sz="1600" b="1" i="1" dirty="0"/>
              <a:t>«Покорителям </a:t>
            </a:r>
            <a:r>
              <a:rPr lang="ru-RU" sz="1600" b="1" i="1" dirty="0" smtClean="0"/>
              <a:t>космоса». В </a:t>
            </a:r>
            <a:r>
              <a:rPr lang="ru-RU" sz="1600" b="1" i="1" dirty="0"/>
              <a:t>лунном ночном небе парит балерина на доске для сноубординга. Наталья </a:t>
            </a:r>
            <a:r>
              <a:rPr lang="ru-RU" sz="1600" b="1" i="1" dirty="0" smtClean="0"/>
              <a:t>Водянова.</a:t>
            </a:r>
            <a:r>
              <a:rPr lang="ru-RU" sz="1600" b="1" i="1" dirty="0"/>
              <a:t> поднимает прозрачный шар с логотипом Олимпийских игр-2014, дует на экран и появляется морозный узор с надписью на английском языке «Welcome to Sochi».</a:t>
            </a:r>
          </a:p>
        </p:txBody>
      </p:sp>
      <p:sp>
        <p:nvSpPr>
          <p:cNvPr id="4" name="Прямоугольник 3"/>
          <p:cNvSpPr/>
          <p:nvPr/>
        </p:nvSpPr>
        <p:spPr>
          <a:xfrm>
            <a:off x="107504" y="116631"/>
            <a:ext cx="8787104" cy="2585323"/>
          </a:xfrm>
          <a:prstGeom prst="rect">
            <a:avLst/>
          </a:prstGeom>
          <a:noFill/>
        </p:spPr>
        <p:txBody>
          <a:bodyPr wrap="square" lIns="91440" tIns="45720" rIns="91440" bIns="45720">
            <a:spAutoFit/>
          </a:bodyPr>
          <a:lstStyle/>
          <a:p>
            <a:pPr algn="ctr"/>
            <a:endPar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Передача олимпийского флага Сочи</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Прямоугольник 7"/>
          <p:cNvSpPr/>
          <p:nvPr/>
        </p:nvSpPr>
        <p:spPr>
          <a:xfrm>
            <a:off x="2532406" y="116632"/>
            <a:ext cx="3748334" cy="923330"/>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Символика:</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xmlns="" val="217132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bg/>
                                          </p:spTgt>
                                        </p:tgtEl>
                                        <p:attrNameLst>
                                          <p:attrName>style.visibility</p:attrName>
                                        </p:attrNameLst>
                                      </p:cBhvr>
                                      <p:to>
                                        <p:strVal val="visible"/>
                                      </p:to>
                                    </p:set>
                                    <p:animEffect transition="in" filter="fade">
                                      <p:cBhvr>
                                        <p:cTn id="27" dur="1000"/>
                                        <p:tgtEl>
                                          <p:spTgt spid="3">
                                            <p:bg/>
                                          </p:spTgt>
                                        </p:tgtEl>
                                      </p:cBhvr>
                                    </p:animEffect>
                                    <p:anim calcmode="lin" valueType="num">
                                      <p:cBhvr>
                                        <p:cTn id="28" dur="1000" fill="hold"/>
                                        <p:tgtEl>
                                          <p:spTgt spid="3">
                                            <p:bg/>
                                          </p:spTgt>
                                        </p:tgtEl>
                                        <p:attrNameLst>
                                          <p:attrName>ppt_x</p:attrName>
                                        </p:attrNameLst>
                                      </p:cBhvr>
                                      <p:tavLst>
                                        <p:tav tm="0">
                                          <p:val>
                                            <p:strVal val="#ppt_x"/>
                                          </p:val>
                                        </p:tav>
                                        <p:tav tm="100000">
                                          <p:val>
                                            <p:strVal val="#ppt_x"/>
                                          </p:val>
                                        </p:tav>
                                      </p:tavLst>
                                    </p:anim>
                                    <p:anim calcmode="lin" valueType="num">
                                      <p:cBhvr>
                                        <p:cTn id="2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1000"/>
                                        <p:tgtEl>
                                          <p:spTgt spid="3">
                                            <p:txEl>
                                              <p:pRg st="0" end="0"/>
                                            </p:txEl>
                                          </p:spTgt>
                                        </p:tgtEl>
                                      </p:cBhvr>
                                    </p:animEffect>
                                    <p:anim calcmode="lin" valueType="num">
                                      <p:cBhvr>
                                        <p:cTn id="3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13690"/>
            <a:ext cx="9144000" cy="7313415"/>
          </a:xfrm>
          <a:prstGeom prst="rect">
            <a:avLst/>
          </a:prstGeom>
        </p:spPr>
      </p:pic>
      <p:sp>
        <p:nvSpPr>
          <p:cNvPr id="2" name="Заголовок 1"/>
          <p:cNvSpPr>
            <a:spLocks noGrp="1"/>
          </p:cNvSpPr>
          <p:nvPr>
            <p:ph type="title"/>
          </p:nvPr>
        </p:nvSpPr>
        <p:spPr>
          <a:xfrm>
            <a:off x="683568" y="7317432"/>
            <a:ext cx="8229600" cy="1143000"/>
          </a:xfrm>
        </p:spPr>
        <p:txBody>
          <a:bodyPr>
            <a:normAutofit/>
          </a:bodyPr>
          <a:lstStyle/>
          <a:p>
            <a:endParaRPr lang="ru-RU" dirty="0"/>
          </a:p>
        </p:txBody>
      </p:sp>
      <p:sp>
        <p:nvSpPr>
          <p:cNvPr id="3" name="Объект 2"/>
          <p:cNvSpPr>
            <a:spLocks noGrp="1"/>
          </p:cNvSpPr>
          <p:nvPr>
            <p:ph idx="1"/>
          </p:nvPr>
        </p:nvSpPr>
        <p:spPr>
          <a:xfrm>
            <a:off x="354617" y="2564905"/>
            <a:ext cx="6357201" cy="1656184"/>
          </a:xfrm>
        </p:spPr>
        <p:txBody>
          <a:bodyPr/>
          <a:lstStyle/>
          <a:p>
            <a:r>
              <a:rPr lang="en-US" dirty="0">
                <a:hlinkClick r:id="rId3"/>
              </a:rPr>
              <a:t>http://olympteka.ru</a:t>
            </a:r>
            <a:r>
              <a:rPr lang="en-US" dirty="0" smtClean="0">
                <a:hlinkClick r:id="rId3"/>
              </a:rPr>
              <a:t>/</a:t>
            </a:r>
          </a:p>
          <a:p>
            <a:r>
              <a:rPr lang="en-US" dirty="0">
                <a:hlinkClick r:id="rId3"/>
              </a:rPr>
              <a:t>https://ru.wikipedia.org</a:t>
            </a:r>
            <a:endParaRPr lang="en-US" dirty="0" smtClean="0">
              <a:hlinkClick r:id="rId3"/>
            </a:endParaRPr>
          </a:p>
          <a:p>
            <a:pPr marL="0" indent="0">
              <a:buNone/>
            </a:pPr>
            <a:endParaRPr lang="ru-RU" dirty="0"/>
          </a:p>
        </p:txBody>
      </p:sp>
      <p:sp>
        <p:nvSpPr>
          <p:cNvPr id="4" name="Прямоугольник 3"/>
          <p:cNvSpPr/>
          <p:nvPr/>
        </p:nvSpPr>
        <p:spPr>
          <a:xfrm>
            <a:off x="323528" y="-99392"/>
            <a:ext cx="8640960" cy="1754326"/>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Использованные интернет ресурсы</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11818" y="4643446"/>
            <a:ext cx="2432182" cy="2338949"/>
          </a:xfrm>
          <a:prstGeom prst="rect">
            <a:avLst/>
          </a:prstGeom>
        </p:spPr>
      </p:pic>
    </p:spTree>
    <p:extLst>
      <p:ext uri="{BB962C8B-B14F-4D97-AF65-F5344CB8AC3E}">
        <p14:creationId xmlns:p14="http://schemas.microsoft.com/office/powerpoint/2010/main" xmlns="" val="140350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15140" y="4533693"/>
            <a:ext cx="2412936" cy="232044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883" y="4294937"/>
            <a:ext cx="2667222" cy="2563063"/>
          </a:xfrm>
          <a:prstGeom prst="rect">
            <a:avLst/>
          </a:prstGeom>
        </p:spPr>
      </p:pic>
      <p:sp>
        <p:nvSpPr>
          <p:cNvPr id="2" name="Заголовок 1"/>
          <p:cNvSpPr>
            <a:spLocks noGrp="1"/>
          </p:cNvSpPr>
          <p:nvPr>
            <p:ph type="title"/>
          </p:nvPr>
        </p:nvSpPr>
        <p:spPr>
          <a:xfrm>
            <a:off x="611560" y="7029400"/>
            <a:ext cx="8229600" cy="1143000"/>
          </a:xfrm>
        </p:spPr>
        <p:txBody>
          <a:bodyPr/>
          <a:lstStyle/>
          <a:p>
            <a:endParaRPr lang="ru-RU" dirty="0"/>
          </a:p>
        </p:txBody>
      </p:sp>
      <p:sp>
        <p:nvSpPr>
          <p:cNvPr id="3" name="Объект 2"/>
          <p:cNvSpPr>
            <a:spLocks noGrp="1"/>
          </p:cNvSpPr>
          <p:nvPr>
            <p:ph idx="1"/>
          </p:nvPr>
        </p:nvSpPr>
        <p:spPr>
          <a:xfrm>
            <a:off x="467544" y="1058047"/>
            <a:ext cx="8219256" cy="4997152"/>
          </a:xfrm>
        </p:spPr>
        <p:txBody>
          <a:bodyPr>
            <a:noAutofit/>
          </a:bodyPr>
          <a:lstStyle/>
          <a:p>
            <a:r>
              <a:rPr lang="ru-RU" sz="1400" b="1" i="1" dirty="0"/>
              <a:t>1 декабря 2009 года Оргкомитет «Сочи 2014» представил эмблему (логотип) </a:t>
            </a:r>
            <a:r>
              <a:rPr lang="ru-RU" sz="1400" b="1" i="1" dirty="0" smtClean="0"/>
              <a:t>Игр-2014. </a:t>
            </a:r>
            <a:r>
              <a:rPr lang="ru-RU" sz="1400" b="1" i="1" dirty="0"/>
              <a:t>Церемония представления эмблемы проходила на Красной площади в Москве, на которой был залит большой </a:t>
            </a:r>
            <a:r>
              <a:rPr lang="ru-RU" sz="1400" b="1" i="1" dirty="0" smtClean="0"/>
              <a:t>каток. </a:t>
            </a:r>
            <a:r>
              <a:rPr lang="ru-RU" sz="1400" b="1" i="1" dirty="0"/>
              <a:t>Ведущими были спортивный журналист </a:t>
            </a:r>
            <a:r>
              <a:rPr lang="ru-RU" sz="1400" b="1" i="1" dirty="0" smtClean="0"/>
              <a:t>Кирилл </a:t>
            </a:r>
            <a:r>
              <a:rPr lang="ru-RU" sz="1400" b="1" i="1" dirty="0"/>
              <a:t>Набутов и Олимпийская чемпионка в спортивных танцах на льду Татьяна Навка. Минутой молчания участники почтили память погибших при крушении «</a:t>
            </a:r>
            <a:r>
              <a:rPr lang="ru-RU" sz="1400" b="1" i="1" dirty="0" smtClean="0"/>
              <a:t>Невского экспресса</a:t>
            </a:r>
            <a:r>
              <a:rPr lang="ru-RU" sz="1400" b="1" i="1" dirty="0"/>
              <a:t>», президент МОК Жак Рогге, представители оргкомитета и ведущие выразили соболезнование семьям погибших. Затем выступили Олимпийский чемпион, чемпион мира в слаломе Жан-Клод Килли, президент Оргкомитета Игр Дмитрий </a:t>
            </a:r>
            <a:r>
              <a:rPr lang="ru-RU" sz="1400" b="1" i="1" dirty="0" smtClean="0"/>
              <a:t>Чернышенко</a:t>
            </a:r>
            <a:r>
              <a:rPr lang="ru-RU" sz="1400" b="1" i="1" dirty="0"/>
              <a:t>,</a:t>
            </a:r>
            <a:r>
              <a:rPr lang="ru-RU" sz="1400" b="1" i="1" dirty="0" smtClean="0"/>
              <a:t> </a:t>
            </a:r>
            <a:r>
              <a:rPr lang="ru-RU" sz="1400" b="1" i="1" dirty="0"/>
              <a:t>представитель правительства России Дмитрий Козак. В ледовом шоу чемпиона мира и Европы Ильи Авербуха участвовали олимпийские чемпионы и призёры Олимпийских игр, чемпионы мира и Европы Владислав Третьяк, Вячеслав Фетисов, Сергей Макаров, Роман Костомаров, Алексей Ягудин, Ирина Слуцкая, чемпионы мира Албена Денкова и Максим Ставиский, другие знаменитые спортсмены. В это время на сцене звёзды российской эстрады пели гимн Сочи, выступали чемпион </a:t>
            </a:r>
            <a:r>
              <a:rPr lang="ru-RU" sz="1400" b="1" i="1" dirty="0" smtClean="0"/>
              <a:t>Евровидения 2008 Дима </a:t>
            </a:r>
            <a:r>
              <a:rPr lang="ru-RU" sz="1400" b="1" i="1" dirty="0"/>
              <a:t>Билан, чемпион Евровидения 2009 Александр Рыбак, Валерия, Лариса Долина, МакSим и другие известные артисты. Эмблема Игр была представлена под красочные фейерверки. Состоялся телемост Москва — Красная Поляна, где телеведущий Андрей Малахов представил эмблему сочинцам. Лев Лещенко и Алсу спели песню про олимпийского мишку, а на большом экране показывали кадры Олимпийских игр в </a:t>
            </a:r>
            <a:r>
              <a:rPr lang="ru-RU" sz="1400" b="1" i="1" dirty="0" smtClean="0"/>
              <a:t>Москве</a:t>
            </a:r>
            <a:r>
              <a:rPr lang="ru-RU" sz="1400" b="1" i="1" dirty="0"/>
              <a:t>.</a:t>
            </a:r>
          </a:p>
        </p:txBody>
      </p:sp>
      <p:sp>
        <p:nvSpPr>
          <p:cNvPr id="4" name="Прямоугольник 3"/>
          <p:cNvSpPr/>
          <p:nvPr/>
        </p:nvSpPr>
        <p:spPr>
          <a:xfrm>
            <a:off x="727541" y="116632"/>
            <a:ext cx="7587735"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Эмблема-логотип</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xmlns="" val="238503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6141" y="5081528"/>
            <a:ext cx="4671313" cy="175673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70276" y="4921423"/>
            <a:ext cx="2775178" cy="2076942"/>
          </a:xfrm>
          <a:prstGeom prst="rect">
            <a:avLst/>
          </a:prstGeom>
        </p:spPr>
      </p:pic>
      <p:sp>
        <p:nvSpPr>
          <p:cNvPr id="2" name="Заголовок 1"/>
          <p:cNvSpPr>
            <a:spLocks noGrp="1"/>
          </p:cNvSpPr>
          <p:nvPr>
            <p:ph type="title"/>
          </p:nvPr>
        </p:nvSpPr>
        <p:spPr>
          <a:xfrm>
            <a:off x="510952" y="7677472"/>
            <a:ext cx="8229600" cy="1143000"/>
          </a:xfrm>
        </p:spPr>
        <p:txBody>
          <a:bodyPr>
            <a:normAutofit/>
          </a:bodyPr>
          <a:lstStyle/>
          <a:p>
            <a:endParaRPr lang="ru-RU" dirty="0"/>
          </a:p>
        </p:txBody>
      </p:sp>
      <p:sp>
        <p:nvSpPr>
          <p:cNvPr id="3" name="Объект 2"/>
          <p:cNvSpPr>
            <a:spLocks noGrp="1"/>
          </p:cNvSpPr>
          <p:nvPr>
            <p:ph idx="1"/>
          </p:nvPr>
        </p:nvSpPr>
        <p:spPr>
          <a:xfrm>
            <a:off x="0" y="1754326"/>
            <a:ext cx="9144000" cy="3513326"/>
          </a:xfrm>
        </p:spPr>
        <p:txBody>
          <a:bodyPr numCol="1">
            <a:normAutofit fontScale="32500" lnSpcReduction="20000"/>
          </a:bodyPr>
          <a:lstStyle/>
          <a:p>
            <a:r>
              <a:rPr lang="ru-RU" sz="5600" b="1" i="1" dirty="0"/>
              <a:t>Жители Сочи отдали предпочтение в качестве талисмана зимних Олимпийских игр-2014 дельфину на </a:t>
            </a:r>
            <a:r>
              <a:rPr lang="ru-RU" sz="5600" b="1" i="1" dirty="0" smtClean="0"/>
              <a:t>лыжах</a:t>
            </a:r>
            <a:r>
              <a:rPr lang="ru-RU" sz="5600" b="1" i="1" dirty="0"/>
              <a:t> ярославской художницы Ольги Беляевой. Голосование проходило </a:t>
            </a:r>
            <a:r>
              <a:rPr lang="ru-RU" sz="5600" b="1" i="1" dirty="0" smtClean="0"/>
              <a:t>2 марта 2008 года</a:t>
            </a:r>
            <a:r>
              <a:rPr lang="ru-RU" sz="5600" b="1" i="1" dirty="0"/>
              <a:t> вместе с выборами Президента России на всех избирательных участках города среди 270 тыс. избирателей. Однако, после того, как результаты голосования были обнародованы, представитель оргкомитета «Сочи-2014» отметил, что официально талисман зимних Игр будет объявлен не ранее 2011 </a:t>
            </a:r>
            <a:r>
              <a:rPr lang="ru-RU" sz="5600" b="1" i="1" dirty="0" smtClean="0"/>
              <a:t>года.</a:t>
            </a:r>
            <a:endParaRPr lang="en-US" sz="5600" b="1" i="1" dirty="0" smtClean="0"/>
          </a:p>
          <a:p>
            <a:r>
              <a:rPr lang="ru-RU" sz="5600" b="1" i="1" dirty="0"/>
              <a:t>1 сентября 2010 года оргкомитет зимних Олимпийских и Параолимпийских игр в Сочи совместно с газетой «Известия» объявили всероссийский конкурс талисманов игр, в котором мог принять участие любой желающий. Всего на конкурс было прислано 24 048 работ от участников со всех регионов России и граждан, проживающих за рубежом. Проводилось голосование на официальном сайте талисманов Олимпийских игр 2014. 21 декабря  жюри выбрало из них 10 вариантов для Олимпийских игр и 3 для Параолимпийских для дальнейшего голосования и утверждения.</a:t>
            </a:r>
          </a:p>
          <a:p>
            <a:endParaRPr lang="en-US" sz="4500" b="1" i="1" dirty="0" smtClean="0"/>
          </a:p>
          <a:p>
            <a:endParaRPr lang="ru-RU" sz="4500" b="1" i="1" dirty="0"/>
          </a:p>
          <a:p>
            <a:endParaRPr lang="ru-RU" dirty="0"/>
          </a:p>
        </p:txBody>
      </p:sp>
      <p:sp>
        <p:nvSpPr>
          <p:cNvPr id="4" name="Прямоугольник 3"/>
          <p:cNvSpPr/>
          <p:nvPr/>
        </p:nvSpPr>
        <p:spPr>
          <a:xfrm>
            <a:off x="107504" y="0"/>
            <a:ext cx="9036496" cy="1754326"/>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Талисманы Зимних олимпийский игр 2014</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45454" y="5330659"/>
            <a:ext cx="1598546" cy="1537269"/>
          </a:xfrm>
          <a:prstGeom prst="rect">
            <a:avLst/>
          </a:prstGeom>
        </p:spPr>
      </p:pic>
    </p:spTree>
    <p:extLst>
      <p:ext uri="{BB962C8B-B14F-4D97-AF65-F5344CB8AC3E}">
        <p14:creationId xmlns:p14="http://schemas.microsoft.com/office/powerpoint/2010/main" xmlns="" val="14643030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87" y="-459849"/>
            <a:ext cx="9143999" cy="7313414"/>
          </a:xfrm>
          <a:prstGeom prst="rect">
            <a:avLst/>
          </a:prstGeom>
        </p:spPr>
      </p:pic>
      <p:sp>
        <p:nvSpPr>
          <p:cNvPr id="2" name="Заголовок 1"/>
          <p:cNvSpPr>
            <a:spLocks noGrp="1"/>
          </p:cNvSpPr>
          <p:nvPr>
            <p:ph type="title"/>
          </p:nvPr>
        </p:nvSpPr>
        <p:spPr>
          <a:xfrm>
            <a:off x="107504" y="6957392"/>
            <a:ext cx="8229600" cy="1143000"/>
          </a:xfrm>
        </p:spPr>
        <p:txBody>
          <a:bodyPr/>
          <a:lstStyle/>
          <a:p>
            <a:endParaRPr lang="ru-RU" dirty="0"/>
          </a:p>
        </p:txBody>
      </p:sp>
      <p:sp>
        <p:nvSpPr>
          <p:cNvPr id="3" name="Объект 2"/>
          <p:cNvSpPr>
            <a:spLocks noGrp="1"/>
          </p:cNvSpPr>
          <p:nvPr>
            <p:ph idx="1"/>
          </p:nvPr>
        </p:nvSpPr>
        <p:spPr>
          <a:xfrm>
            <a:off x="331021" y="1412776"/>
            <a:ext cx="8511930" cy="5368781"/>
          </a:xfrm>
          <a:solidFill>
            <a:schemeClr val="bg1"/>
          </a:solidFill>
        </p:spPr>
        <p:txBody>
          <a:bodyPr>
            <a:noAutofit/>
          </a:bodyPr>
          <a:lstStyle/>
          <a:p>
            <a:pPr marL="0" indent="0">
              <a:buNone/>
            </a:pPr>
            <a:r>
              <a:rPr lang="ru-RU" sz="2200" b="1" i="1" dirty="0"/>
              <a:t>24 сентября 2012 года, ровно за 500 дней до старта зимних Олимпийских игр, </a:t>
            </a:r>
            <a:r>
              <a:rPr lang="ru-RU" sz="2200" b="1" i="1" dirty="0" smtClean="0"/>
              <a:t>Дмитрий Чернышенко назвал </a:t>
            </a:r>
            <a:r>
              <a:rPr lang="ru-RU" sz="2200" b="1" i="1" dirty="0"/>
              <a:t>слоган предстоящих соревнований: «Жаркие. Зимние. Твои». На английском </a:t>
            </a:r>
            <a:r>
              <a:rPr lang="ru-RU" sz="2200" b="1" i="1" dirty="0" smtClean="0"/>
              <a:t>языке </a:t>
            </a:r>
            <a:r>
              <a:rPr lang="ru-RU" sz="2200" b="1" i="1" dirty="0"/>
              <a:t> слоган звучит следующим образом: Hot. Cool. Yours. Следует обратить внимание на то, что по-английски слоган несёт в себе дополнительный подтекст, поскольку слово cool, помимо основного значения «холодный» (то есть зимний), имеет разговорное значение «классный, крутой». По словам Чернышенко эта фраза в трёх словах позволяет показать всё многообразие и характер России. Слово «жаркие» одновременно отсылает и к месту проведения игр — Сочи — и к «накалу спортивных страстей». Слово «зимние» означает время года, в которое проводятся игры, а также образ, возникающий в голове у иностранцев при упоминании России. «Твои» символизирует, что предстоящие Игры будут «Олимпиадой каждого</a:t>
            </a:r>
            <a:r>
              <a:rPr lang="ru-RU" sz="2200" b="1" i="1" dirty="0" smtClean="0"/>
              <a:t>»</a:t>
            </a:r>
            <a:r>
              <a:rPr lang="ru-RU" sz="2200" b="1" i="1" baseline="30000" dirty="0"/>
              <a:t>.</a:t>
            </a:r>
            <a:endParaRPr lang="ru-RU" sz="2200" b="1" i="1" dirty="0"/>
          </a:p>
        </p:txBody>
      </p:sp>
      <p:sp>
        <p:nvSpPr>
          <p:cNvPr id="4" name="Прямоугольник 3"/>
          <p:cNvSpPr/>
          <p:nvPr/>
        </p:nvSpPr>
        <p:spPr>
          <a:xfrm>
            <a:off x="467544" y="-171400"/>
            <a:ext cx="7989104" cy="1754326"/>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Слоган олимпийских игр</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xmlns="" val="371809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1000"/>
                                        <p:tgtEl>
                                          <p:spTgt spid="3">
                                            <p:bg/>
                                          </p:spTgt>
                                        </p:tgtEl>
                                      </p:cBhvr>
                                    </p:animEffect>
                                    <p:anim calcmode="lin" valueType="num">
                                      <p:cBhvr>
                                        <p:cTn id="22" dur="1000" fill="hold"/>
                                        <p:tgtEl>
                                          <p:spTgt spid="3">
                                            <p:bg/>
                                          </p:spTgt>
                                        </p:tgtEl>
                                        <p:attrNameLst>
                                          <p:attrName>ppt_x</p:attrName>
                                        </p:attrNameLst>
                                      </p:cBhvr>
                                      <p:tavLst>
                                        <p:tav tm="0">
                                          <p:val>
                                            <p:strVal val="#ppt_x"/>
                                          </p:val>
                                        </p:tav>
                                        <p:tav tm="100000">
                                          <p:val>
                                            <p:strVal val="#ppt_x"/>
                                          </p:val>
                                        </p:tav>
                                      </p:tavLst>
                                    </p:anim>
                                    <p:anim calcmode="lin" valueType="num">
                                      <p:cBhvr>
                                        <p:cTn id="23"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1587"/>
            <a:ext cx="9144000" cy="6939587"/>
          </a:xfrm>
          <a:prstGeom prst="rect">
            <a:avLst/>
          </a:prstGeom>
        </p:spPr>
      </p:pic>
      <p:sp>
        <p:nvSpPr>
          <p:cNvPr id="2" name="Заголовок 1"/>
          <p:cNvSpPr>
            <a:spLocks noGrp="1"/>
          </p:cNvSpPr>
          <p:nvPr>
            <p:ph type="title"/>
          </p:nvPr>
        </p:nvSpPr>
        <p:spPr>
          <a:xfrm>
            <a:off x="323528" y="6858000"/>
            <a:ext cx="8229600" cy="1143000"/>
          </a:xfrm>
        </p:spPr>
        <p:txBody>
          <a:bodyPr/>
          <a:lstStyle/>
          <a:p>
            <a:endParaRPr lang="ru-RU" dirty="0"/>
          </a:p>
        </p:txBody>
      </p:sp>
      <p:sp>
        <p:nvSpPr>
          <p:cNvPr id="3" name="Объект 2"/>
          <p:cNvSpPr>
            <a:spLocks noGrp="1"/>
          </p:cNvSpPr>
          <p:nvPr>
            <p:ph idx="1"/>
          </p:nvPr>
        </p:nvSpPr>
        <p:spPr>
          <a:xfrm>
            <a:off x="179512" y="2924944"/>
            <a:ext cx="8280920" cy="2370904"/>
          </a:xfrm>
          <a:solidFill>
            <a:schemeClr val="bg1"/>
          </a:solidFill>
        </p:spPr>
        <p:txBody>
          <a:bodyPr>
            <a:normAutofit fontScale="85000" lnSpcReduction="10000"/>
          </a:bodyPr>
          <a:lstStyle/>
          <a:p>
            <a:r>
              <a:rPr lang="ru-RU" sz="2400" dirty="0"/>
              <a:t>Ровно за 1000 дней до начала Олимпийских игр в Сочи во многих городах России были запущены часы обратного отсчёта, по которым можно наблюдать за тем, сколько дней, часов, минут и секунд осталось до открытия Олимпийских игр. Так, Олимпийские часы начали обратный отсчёт в Нижнем Новгороде</a:t>
            </a:r>
            <a:r>
              <a:rPr lang="ru-RU" sz="2400" dirty="0" smtClean="0"/>
              <a:t>, Хабаровске</a:t>
            </a:r>
            <a:r>
              <a:rPr lang="ru-RU" sz="2400" dirty="0"/>
              <a:t>, Новосибирске, </a:t>
            </a:r>
            <a:r>
              <a:rPr lang="ru-RU" sz="2400" dirty="0" smtClean="0"/>
              <a:t>Екатеринбурге,</a:t>
            </a:r>
            <a:r>
              <a:rPr lang="ru-RU" sz="2400" dirty="0"/>
              <a:t> Пятигорске, Ростове-на-Дону, Санкт-Петербурге и Москве. Установка часов фирмы «Омега» вызвала множество споров, особенно в Нижнем </a:t>
            </a:r>
            <a:r>
              <a:rPr lang="ru-RU" sz="2400" dirty="0" smtClean="0"/>
              <a:t>Новгороде</a:t>
            </a:r>
            <a:r>
              <a:rPr lang="ru-RU" sz="2400" baseline="30000" dirty="0"/>
              <a:t>.</a:t>
            </a:r>
            <a:endParaRPr lang="ru-RU" sz="2400" dirty="0"/>
          </a:p>
        </p:txBody>
      </p:sp>
      <p:sp>
        <p:nvSpPr>
          <p:cNvPr id="4" name="Прямоугольник 3"/>
          <p:cNvSpPr/>
          <p:nvPr/>
        </p:nvSpPr>
        <p:spPr>
          <a:xfrm>
            <a:off x="827584" y="188640"/>
            <a:ext cx="7344816"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Олимпийские часы</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53497" y="5136133"/>
            <a:ext cx="1790503" cy="1721867"/>
          </a:xfrm>
          <a:prstGeom prst="rect">
            <a:avLst/>
          </a:prstGeom>
        </p:spPr>
      </p:pic>
    </p:spTree>
    <p:extLst>
      <p:ext uri="{BB962C8B-B14F-4D97-AF65-F5344CB8AC3E}">
        <p14:creationId xmlns:p14="http://schemas.microsoft.com/office/powerpoint/2010/main" xmlns="" val="415259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1000"/>
                                        <p:tgtEl>
                                          <p:spTgt spid="3">
                                            <p:bg/>
                                          </p:spTgt>
                                        </p:tgtEl>
                                      </p:cBhvr>
                                    </p:animEffect>
                                    <p:anim calcmode="lin" valueType="num">
                                      <p:cBhvr>
                                        <p:cTn id="22" dur="1000" fill="hold"/>
                                        <p:tgtEl>
                                          <p:spTgt spid="3">
                                            <p:bg/>
                                          </p:spTgt>
                                        </p:tgtEl>
                                        <p:attrNameLst>
                                          <p:attrName>ppt_x</p:attrName>
                                        </p:attrNameLst>
                                      </p:cBhvr>
                                      <p:tavLst>
                                        <p:tav tm="0">
                                          <p:val>
                                            <p:strVal val="#ppt_x"/>
                                          </p:val>
                                        </p:tav>
                                        <p:tav tm="100000">
                                          <p:val>
                                            <p:strVal val="#ppt_x"/>
                                          </p:val>
                                        </p:tav>
                                      </p:tavLst>
                                    </p:anim>
                                    <p:anim calcmode="lin" valueType="num">
                                      <p:cBhvr>
                                        <p:cTn id="23"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042408"/>
            <a:ext cx="3203847" cy="1815513"/>
          </a:xfrm>
          <a:prstGeom prst="rect">
            <a:avLst/>
          </a:prstGeom>
        </p:spPr>
      </p:pic>
      <p:sp>
        <p:nvSpPr>
          <p:cNvPr id="2" name="Заголовок 1"/>
          <p:cNvSpPr>
            <a:spLocks noGrp="1"/>
          </p:cNvSpPr>
          <p:nvPr>
            <p:ph type="title"/>
          </p:nvPr>
        </p:nvSpPr>
        <p:spPr>
          <a:xfrm>
            <a:off x="179512" y="6957392"/>
            <a:ext cx="8229600" cy="1143000"/>
          </a:xfrm>
        </p:spPr>
        <p:txBody>
          <a:bodyPr/>
          <a:lstStyle/>
          <a:p>
            <a:endParaRPr lang="ru-RU" dirty="0"/>
          </a:p>
        </p:txBody>
      </p:sp>
      <p:sp>
        <p:nvSpPr>
          <p:cNvPr id="3" name="Объект 2"/>
          <p:cNvSpPr>
            <a:spLocks noGrp="1"/>
          </p:cNvSpPr>
          <p:nvPr>
            <p:ph idx="1"/>
          </p:nvPr>
        </p:nvSpPr>
        <p:spPr>
          <a:xfrm>
            <a:off x="0" y="1183978"/>
            <a:ext cx="8964488" cy="5413374"/>
          </a:xfrm>
        </p:spPr>
        <p:txBody>
          <a:bodyPr>
            <a:normAutofit fontScale="25000" lnSpcReduction="20000"/>
          </a:bodyPr>
          <a:lstStyle/>
          <a:p>
            <a:pPr marL="0" indent="0">
              <a:buNone/>
            </a:pPr>
            <a:r>
              <a:rPr lang="ru-RU" sz="6400" b="1" i="1" dirty="0"/>
              <a:t>Эстафета </a:t>
            </a:r>
            <a:r>
              <a:rPr lang="ru-RU" sz="6400" b="1" i="1" dirty="0" smtClean="0"/>
              <a:t>Олимпийского огня</a:t>
            </a:r>
            <a:r>
              <a:rPr lang="ru-RU" sz="6400" b="1" i="1" dirty="0"/>
              <a:t> началась в Москве 7 октября 2013 года и закончилась в Сочи 7 февраля 2014 </a:t>
            </a:r>
            <a:r>
              <a:rPr lang="ru-RU" sz="6400" b="1" i="1" dirty="0" smtClean="0"/>
              <a:t>года. По </a:t>
            </a:r>
            <a:r>
              <a:rPr lang="ru-RU" sz="6400" b="1" i="1" dirty="0"/>
              <a:t>словам представителей Оргкомитета Олимпийских игр, эстафета должна была стать самой продолжительной за всю историю — 123 дня — и самой протяжённой — более 40 тысяч километров. Олимпийский огонь был пронесён через столицы всех 83-х субъектов Российской Федерации.</a:t>
            </a:r>
          </a:p>
          <a:p>
            <a:pPr marL="0" indent="0">
              <a:buNone/>
            </a:pPr>
            <a:r>
              <a:rPr lang="ru-RU" sz="6400" b="1" i="1" dirty="0"/>
              <a:t>Эстафета состояла из четырёх этапов. Первый начался </a:t>
            </a:r>
            <a:r>
              <a:rPr lang="ru-RU" sz="6400" b="1" i="1" dirty="0" smtClean="0"/>
              <a:t>7 октября</a:t>
            </a:r>
            <a:r>
              <a:rPr lang="ru-RU" sz="6400" b="1" i="1" dirty="0"/>
              <a:t> 2013 года в Москве, куда огонь был доставлен </a:t>
            </a:r>
            <a:r>
              <a:rPr lang="ru-RU" sz="6400" b="1" i="1" dirty="0" smtClean="0"/>
              <a:t>из Афин.  Далее </a:t>
            </a:r>
            <a:r>
              <a:rPr lang="ru-RU" sz="6400" b="1" i="1" dirty="0"/>
              <a:t>в ходе автопробега он был перевезён в </a:t>
            </a:r>
            <a:r>
              <a:rPr lang="ru-RU" sz="6400" b="1" i="1" dirty="0" smtClean="0"/>
              <a:t>Санкт-Петербург. </a:t>
            </a:r>
            <a:r>
              <a:rPr lang="ru-RU" sz="6400" b="1" i="1" dirty="0"/>
              <a:t>Транспорт для осуществления этого этапа был предоставлен как государственными, так и частными </a:t>
            </a:r>
            <a:r>
              <a:rPr lang="ru-RU" sz="6400" b="1" i="1" dirty="0" smtClean="0"/>
              <a:t>компаниями. </a:t>
            </a:r>
            <a:r>
              <a:rPr lang="ru-RU" sz="6400" b="1" i="1" dirty="0"/>
              <a:t>За 23 дня огонь посетил 15 основных </a:t>
            </a:r>
            <a:r>
              <a:rPr lang="ru-RU" sz="6400" b="1" i="1" dirty="0" smtClean="0"/>
              <a:t>городов Центрального</a:t>
            </a:r>
            <a:r>
              <a:rPr lang="ru-RU" sz="6400" b="1" i="1" dirty="0"/>
              <a:t> и Северо-Западного федеральных округов. На втором этапе факел доставлен самолётом из Санкт-Петербурга во </a:t>
            </a:r>
            <a:r>
              <a:rPr lang="ru-RU" sz="6400" b="1" i="1" dirty="0" smtClean="0"/>
              <a:t>Владивосток, </a:t>
            </a:r>
            <a:r>
              <a:rPr lang="ru-RU" sz="6400" b="1" i="1" dirty="0"/>
              <a:t>откуда в течение 30 дней он путешествовал по Северу и Дальнему Востоку страны. Вернувшись во Владивосток, огонь отправился в третье путешествие — поездом до Элисты. За 58 дней, которые организаторы отвели на этот этап, олимпийский огонь увидели жители 45 городов. На заключительном, четвёртом этапе, факел олимпийского огня автопробегом из Элисты через 10 городов юга страны прибыл в Сочи 7 февраля 2014 года. В ходе своего путешествия олимпийский огонь побывал в самом глубоком озере мира — Байкале, на </a:t>
            </a:r>
            <a:r>
              <a:rPr lang="ru-RU" sz="6400" b="1" i="1" dirty="0" smtClean="0"/>
              <a:t>Эльбрусе</a:t>
            </a:r>
            <a:r>
              <a:rPr lang="ru-RU" sz="6400" b="1" i="1" dirty="0"/>
              <a:t> и на </a:t>
            </a:r>
            <a:r>
              <a:rPr lang="ru-RU" sz="6400" b="1" i="1" dirty="0" smtClean="0"/>
              <a:t>Северном полюсе. </a:t>
            </a:r>
            <a:r>
              <a:rPr lang="ru-RU" sz="6400" b="1" i="1" dirty="0"/>
              <a:t>Кроме того, огонь отправляли в </a:t>
            </a:r>
            <a:r>
              <a:rPr lang="ru-RU" sz="6400" b="1" i="1" dirty="0" smtClean="0"/>
              <a:t>космос.</a:t>
            </a:r>
            <a:endParaRPr lang="ru-RU" sz="6400" b="1" i="1" dirty="0"/>
          </a:p>
          <a:p>
            <a:pPr marL="0" indent="0">
              <a:buNone/>
            </a:pPr>
            <a:r>
              <a:rPr lang="ru-RU" sz="6400" b="1" i="1" dirty="0"/>
              <a:t>В эстафете олимпийского огня приняли участие 14 тысяч </a:t>
            </a:r>
            <a:r>
              <a:rPr lang="ru-RU" sz="6400" b="1" i="1" dirty="0" smtClean="0"/>
              <a:t>факелоносцев.</a:t>
            </a:r>
            <a:endParaRPr lang="ru-RU" sz="6400" b="1" i="1" dirty="0"/>
          </a:p>
          <a:p>
            <a:endParaRPr lang="ru-RU" dirty="0"/>
          </a:p>
        </p:txBody>
      </p:sp>
      <p:sp>
        <p:nvSpPr>
          <p:cNvPr id="4" name="Прямоугольник 3"/>
          <p:cNvSpPr/>
          <p:nvPr/>
        </p:nvSpPr>
        <p:spPr>
          <a:xfrm>
            <a:off x="827584" y="260648"/>
            <a:ext cx="7560840"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Олимпийский огонь</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3847" y="5052735"/>
            <a:ext cx="2527260" cy="1805186"/>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76864" y="4783866"/>
            <a:ext cx="2167136" cy="2084062"/>
          </a:xfrm>
          <a:prstGeom prst="rect">
            <a:avLst/>
          </a:prstGeom>
        </p:spPr>
      </p:pic>
    </p:spTree>
    <p:extLst>
      <p:ext uri="{BB962C8B-B14F-4D97-AF65-F5344CB8AC3E}">
        <p14:creationId xmlns:p14="http://schemas.microsoft.com/office/powerpoint/2010/main" xmlns="" val="85609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1)">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heel(1)">
                                      <p:cBhvr>
                                        <p:cTn id="4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361" y="0"/>
            <a:ext cx="9203888" cy="6858000"/>
          </a:xfrm>
          <a:prstGeom prst="rect">
            <a:avLst/>
          </a:prstGeom>
        </p:spPr>
      </p:pic>
      <p:sp>
        <p:nvSpPr>
          <p:cNvPr id="2" name="Заголовок 1"/>
          <p:cNvSpPr>
            <a:spLocks noGrp="1"/>
          </p:cNvSpPr>
          <p:nvPr>
            <p:ph type="title"/>
          </p:nvPr>
        </p:nvSpPr>
        <p:spPr/>
        <p:txBody>
          <a:bodyPr>
            <a:normAutofit fontScale="90000"/>
          </a:bodyPr>
          <a:lstStyle/>
          <a:p>
            <a:r>
              <a:rPr lang="ru-RU" smtClean="0"/>
              <a:t/>
            </a:r>
            <a:br>
              <a:rPr lang="ru-RU" smtClean="0"/>
            </a:br>
            <a:endParaRPr lang="ru-RU" dirty="0"/>
          </a:p>
        </p:txBody>
      </p:sp>
      <p:sp>
        <p:nvSpPr>
          <p:cNvPr id="3" name="Объект 2"/>
          <p:cNvSpPr>
            <a:spLocks noGrp="1"/>
          </p:cNvSpPr>
          <p:nvPr>
            <p:ph idx="1"/>
          </p:nvPr>
        </p:nvSpPr>
        <p:spPr/>
        <p:txBody>
          <a:bodyPr>
            <a:normAutofit fontScale="47500" lnSpcReduction="20000"/>
          </a:bodyPr>
          <a:lstStyle/>
          <a:p>
            <a:r>
              <a:rPr lang="ru-RU" smtClean="0"/>
              <a:t>Банк России реализует комплексную монетную программу, посвящённую XXII Олимпийским зимним играм и XI Параолимпийским зимним играм 2014 года в Сочи. Программа рассчитана на период 2011—2014 годов и подразумевает выпуск памятных и инвестиционных монет из драгоценных металлов (серебро и золото), а также памятных монет из недрагоценных металлов (медно-никелевый сплав).</a:t>
            </a:r>
          </a:p>
          <a:p>
            <a:r>
              <a:rPr lang="ru-RU" smtClean="0"/>
              <a:t>Впервые в российской истории были выпущены памятные банкноты номиналом 100 рублей.</a:t>
            </a:r>
          </a:p>
          <a:p>
            <a:r>
              <a:rPr lang="ru-RU" smtClean="0"/>
              <a:t>        Медали</a:t>
            </a:r>
          </a:p>
          <a:p>
            <a:r>
              <a:rPr lang="ru-RU" smtClean="0"/>
              <a:t>        Образцы медалей:</a:t>
            </a:r>
          </a:p>
          <a:p>
            <a:r>
              <a:rPr lang="ru-RU" smtClean="0"/>
              <a:t>30 мая 2013 года в Санкт-Петербурге в присутствии Президента МОК Жака Рогге был обнародован дизайн медалей Зимних Олимпийских игр и Паралимпийских игр в Сочи. Всего будет изготовлено около 1300 наград, что является рекордным показателем для зимних олимпийских игр. Каждая медаль на лицевой стороне будет иметь изображения олимпийских колец, на оборотной стороне на английском языке будет отлит вид соревновательной олимпийской программы, а также изображен официальный логотип «Сочи-2014».</a:t>
            </a:r>
          </a:p>
          <a:p>
            <a:r>
              <a:rPr lang="ru-RU" smtClean="0"/>
              <a:t>Вес каждой медали будет колебаться от 460 до 531 грамма. Паралимпийские медали будут весить от 585 до 686 граммов. Изготовление олимпийских наград поручено компании «Адамас».</a:t>
            </a:r>
          </a:p>
          <a:p>
            <a:endParaRPr lang="ru-RU" dirty="0"/>
          </a:p>
        </p:txBody>
      </p:sp>
      <p:sp>
        <p:nvSpPr>
          <p:cNvPr id="4" name="Прямоугольник 3"/>
          <p:cNvSpPr/>
          <p:nvPr/>
        </p:nvSpPr>
        <p:spPr>
          <a:xfrm>
            <a:off x="785786" y="285728"/>
            <a:ext cx="7588092" cy="923330"/>
          </a:xfrm>
          <a:prstGeom prst="rect">
            <a:avLst/>
          </a:prstGeom>
          <a:noFill/>
        </p:spPr>
        <p:txBody>
          <a:bodyPr wrap="square" lIns="91440" tIns="45720" rIns="91440" bIns="45720">
            <a:spAutoFit/>
          </a:bodyPr>
          <a:lstStyle/>
          <a:p>
            <a:pPr algn="ctr"/>
            <a:r>
              <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Монеты и банкноты</a:t>
            </a:r>
          </a:p>
        </p:txBody>
      </p:sp>
    </p:spTree>
    <p:extLst>
      <p:ext uri="{BB962C8B-B14F-4D97-AF65-F5344CB8AC3E}">
        <p14:creationId xmlns:p14="http://schemas.microsoft.com/office/powerpoint/2010/main" xmlns="" val="338697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1000"/>
                                        <p:tgtEl>
                                          <p:spTgt spid="3">
                                            <p:bg/>
                                          </p:spTgt>
                                        </p:tgtEl>
                                      </p:cBhvr>
                                    </p:animEffect>
                                    <p:anim calcmode="lin" valueType="num">
                                      <p:cBhvr>
                                        <p:cTn id="22" dur="1000" fill="hold"/>
                                        <p:tgtEl>
                                          <p:spTgt spid="3">
                                            <p:bg/>
                                          </p:spTgt>
                                        </p:tgtEl>
                                        <p:attrNameLst>
                                          <p:attrName>ppt_x</p:attrName>
                                        </p:attrNameLst>
                                      </p:cBhvr>
                                      <p:tavLst>
                                        <p:tav tm="0">
                                          <p:val>
                                            <p:strVal val="#ppt_x"/>
                                          </p:val>
                                        </p:tav>
                                        <p:tav tm="100000">
                                          <p:val>
                                            <p:strVal val="#ppt_x"/>
                                          </p:val>
                                        </p:tav>
                                      </p:tavLst>
                                    </p:anim>
                                    <p:anim calcmode="lin" valueType="num">
                                      <p:cBhvr>
                                        <p:cTn id="23"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1000"/>
                                        <p:tgtEl>
                                          <p:spTgt spid="3">
                                            <p:txEl>
                                              <p:pRg st="1" end="1"/>
                                            </p:txEl>
                                          </p:spTgt>
                                        </p:tgtEl>
                                      </p:cBhvr>
                                    </p:animEffect>
                                    <p:anim calcmode="lin" valueType="num">
                                      <p:cBhvr>
                                        <p:cTn id="3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000"/>
                                        <p:tgtEl>
                                          <p:spTgt spid="3">
                                            <p:txEl>
                                              <p:pRg st="2" end="2"/>
                                            </p:txEl>
                                          </p:spTgt>
                                        </p:tgtEl>
                                      </p:cBhvr>
                                    </p:animEffect>
                                    <p:anim calcmode="lin" valueType="num">
                                      <p:cBhvr>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1000"/>
                                        <p:tgtEl>
                                          <p:spTgt spid="3">
                                            <p:txEl>
                                              <p:pRg st="3" end="3"/>
                                            </p:txEl>
                                          </p:spTgt>
                                        </p:tgtEl>
                                      </p:cBhvr>
                                    </p:animEffect>
                                    <p:anim calcmode="lin" valueType="num">
                                      <p:cBhvr>
                                        <p:cTn id="5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1000"/>
                                        <p:tgtEl>
                                          <p:spTgt spid="3">
                                            <p:txEl>
                                              <p:pRg st="4" end="4"/>
                                            </p:txEl>
                                          </p:spTgt>
                                        </p:tgtEl>
                                      </p:cBhvr>
                                    </p:animEffect>
                                    <p:anim calcmode="lin" valueType="num">
                                      <p:cBhvr>
                                        <p:cTn id="5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fade">
                                      <p:cBhvr>
                                        <p:cTn id="63" dur="1000"/>
                                        <p:tgtEl>
                                          <p:spTgt spid="3">
                                            <p:txEl>
                                              <p:pRg st="5" end="5"/>
                                            </p:txEl>
                                          </p:spTgt>
                                        </p:tgtEl>
                                      </p:cBhvr>
                                    </p:animEffect>
                                    <p:anim calcmode="lin" valueType="num">
                                      <p:cBhvr>
                                        <p:cTn id="6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517</Words>
  <Application>Microsoft Office PowerPoint</Application>
  <PresentationFormat>Экран (4:3)</PresentationFormat>
  <Paragraphs>481</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Слайд 1</vt:lpstr>
      <vt:lpstr>Слайд 2</vt:lpstr>
      <vt:lpstr>Слайд 3</vt:lpstr>
      <vt:lpstr>Слайд 4</vt:lpstr>
      <vt:lpstr>Слайд 5</vt:lpstr>
      <vt:lpstr>Слайд 6</vt:lpstr>
      <vt:lpstr>Слайд 7</vt:lpstr>
      <vt:lpstr>Слайд 8</vt:lpstr>
      <vt:lpstr> </vt:lpstr>
      <vt:lpstr>Слайд 10</vt:lpstr>
      <vt:lpstr>Слайд 11</vt:lpstr>
      <vt:lpstr>Участвующие национальные олимпийские  комитеты: </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Зимняя Олимпиада 2014 </dc:title>
  <dc:creator>домком</dc:creator>
  <cp:lastModifiedBy>SamLab.ws</cp:lastModifiedBy>
  <cp:revision>59</cp:revision>
  <dcterms:created xsi:type="dcterms:W3CDTF">2014-11-16T10:17:51Z</dcterms:created>
  <dcterms:modified xsi:type="dcterms:W3CDTF">2014-12-14T14:32:29Z</dcterms:modified>
</cp:coreProperties>
</file>