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8" r:id="rId2"/>
    <p:sldId id="256" r:id="rId3"/>
    <p:sldId id="265" r:id="rId4"/>
    <p:sldId id="257" r:id="rId5"/>
    <p:sldId id="266" r:id="rId6"/>
    <p:sldId id="267" r:id="rId7"/>
    <p:sldId id="268" r:id="rId8"/>
    <p:sldId id="299" r:id="rId9"/>
    <p:sldId id="269" r:id="rId10"/>
    <p:sldId id="270" r:id="rId11"/>
    <p:sldId id="263" r:id="rId12"/>
    <p:sldId id="271" r:id="rId13"/>
    <p:sldId id="272" r:id="rId14"/>
    <p:sldId id="273" r:id="rId15"/>
    <p:sldId id="274" r:id="rId16"/>
    <p:sldId id="275" r:id="rId17"/>
    <p:sldId id="281" r:id="rId18"/>
    <p:sldId id="276" r:id="rId19"/>
    <p:sldId id="278" r:id="rId20"/>
    <p:sldId id="279" r:id="rId21"/>
    <p:sldId id="277" r:id="rId22"/>
    <p:sldId id="280" r:id="rId23"/>
    <p:sldId id="282" r:id="rId24"/>
    <p:sldId id="290" r:id="rId25"/>
    <p:sldId id="289" r:id="rId26"/>
    <p:sldId id="297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11D142-87D2-47E3-91C6-BC581AE89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51BE-1D25-4846-8CA5-F71F888A1CC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B8ED-0695-48E6-97C3-C5D4446C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anine_hookworm_egg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A4%D0%B0%D0%B9%D0%BB:Ancylostoma_duodenale_boca.jpg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785794"/>
            <a:ext cx="5043494" cy="50006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Исследовательская и  проектная</a:t>
            </a:r>
            <a:b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деятельность -  как средство </a:t>
            </a:r>
            <a:b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формирования экологической культуры учащихся</a:t>
            </a:r>
            <a:endParaRPr lang="ru-RU" b="1" u="sng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СОШ &quot;Развитие&quot;: Успехи первоклассников на конкурсе &quot;Я - исследователь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28479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214422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Цель </a:t>
            </a:r>
            <a:r>
              <a:rPr lang="ru-RU" sz="32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нашей работы </a:t>
            </a:r>
          </a:p>
          <a:p>
            <a:pPr algn="just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проведение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исследований территорий, прилегающих к школе   на наличие стай безнадзорных собак и проследить влияние собак на</a:t>
            </a:r>
            <a:r>
              <a:rPr lang="ru-RU" sz="32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зараженность детских площадок гельминтами </a:t>
            </a:r>
            <a:endParaRPr lang="ru-RU" sz="32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85723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Задачи исследования:</a:t>
            </a:r>
            <a:endParaRPr lang="ru-RU" sz="3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1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1. Произвести подсчет бездомных собак на заданном маршруте.</a:t>
            </a:r>
          </a:p>
          <a:p>
            <a:pPr algn="just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2. Провести анализ проб песка из песочниц на данном маршруте.</a:t>
            </a:r>
          </a:p>
          <a:p>
            <a:pPr algn="just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3. Выявить наличие личинок и яиц гельминтов.</a:t>
            </a:r>
          </a:p>
          <a:p>
            <a:pPr algn="just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4. Определить зависимость зараженности детских площадок.</a:t>
            </a:r>
          </a:p>
          <a:p>
            <a:pPr algn="just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5. Провести  анкетирование местного населения на тему отношения  их к    безнадзорным  бездомным животным.</a:t>
            </a:r>
            <a:endParaRPr lang="ru-RU" sz="2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Результаты исследования грунта на зараженность гельминтами.</a:t>
            </a:r>
          </a:p>
        </p:txBody>
      </p:sp>
      <p:graphicFrame>
        <p:nvGraphicFramePr>
          <p:cNvPr id="27806" name="Group 15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7"/>
        </p:xfrm>
        <a:graphic>
          <a:graphicData uri="http://schemas.openxmlformats.org/drawingml/2006/table">
            <a:tbl>
              <a:tblPr/>
              <a:tblGrid>
                <a:gridCol w="2949575"/>
                <a:gridCol w="1522415"/>
                <a:gridCol w="1563685"/>
                <a:gridCol w="2193925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частных домов р-на Ново-Переделкино(улица Новые Сады 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 особи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Выгул домашних собак, грунт,Чоботовская ул., дом 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площадка    Чоботовская ул., дом 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 особи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площадка      Чоботовская ул., дом 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территория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 гельминтов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гельминтов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Фотографии взрослого червя анкилостомы.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Picture 2" descr="фон для шаблона по литер-ре 2 - Ирина Алексеевна Машинист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Рисунок 18" descr="http://upload.wikimedia.org/wikipedia/commons/thumb/6/63/Canine_hookworm_egg_1.JPG/175px-Canine_hookworm_egg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00213"/>
            <a:ext cx="3887788" cy="2646362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7" name="Рисунок 16" descr="http://upload.wikimedia.org/wikipedia/commons/thumb/4/4e/Ancylostoma_duodenale_boca.jpg/150px-Ancylostoma_duodenale_boc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285992"/>
            <a:ext cx="2447925" cy="3486150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шаблона по литер-ре 2 - Ирина Алексеевна Машинистова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Рекомендовать службам по озеленению и благоустройству дворовых  территорий города Москвы устанавливать на детских площадках песочницы с крышками в целях профилактики гельминтозов у жителей города и специальные выгулы для собак  на территории двора.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3384550" cy="2798763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3816350" cy="2573338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928670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Исследовательская работа :</a:t>
            </a:r>
          </a:p>
          <a:p>
            <a:pPr algn="just"/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ИСТОРИЧЕСКАЯ ЗНАЧИМОСТЬ И ЭКОЛОГИЧЕСКОЕ СОСТОЯНИЕ МЕЩЕРСКИХ ПРУДОВ РАЙОНА СОЛНЦЕВО</a:t>
            </a:r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ЦЕЛЬ РАБОТЫ</a:t>
            </a:r>
            <a:endParaRPr lang="ru-RU" sz="3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ОБРАТИТЬ ВНИМАНИЕ ОБЩЕСТВЕННОСТИ И ГОРОДСКОЙ АДМИНИСТРАЦИИ НА  НЕОБХОДИМОСТЬ СОХРАНЕНИЯ ЭКОЛОГИЧЕСКОГО БЛАГОПОЛУЧИЯ  ПОСЕЛКА МЕЩЕРСКИЙ КАК ИСТОРИЧЕСКОЙ ЦЕННОСТИ С ОДНОЙ СТОРОНЫ И, КАК УДОБНОЕ МЕСТО ОТДЫХА  ДЛЯ ГОРОЖАН , С ДРУГОЙ.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ильинова\фото\P1050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50"/>
            <a:ext cx="7858180" cy="5429250"/>
          </a:xfrm>
          <a:prstGeom prst="rect">
            <a:avLst/>
          </a:prstGeom>
          <a:noFill/>
          <a:ln w="50800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5d7b6267f4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7273925" cy="5129212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4" name="Picture 2" descr="H:\проект по пруду\313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57229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«Неграмотным человеком завтрашнего дня будет не тот ,кто не умеет читать, а тот, кто не научился  учиться» </a:t>
            </a:r>
            <a:b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А. Тоффлер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5538" name="Picture 2" descr="H:\проект по пруду\536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485778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214422"/>
            <a:ext cx="7572428" cy="4968875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поселок мещерски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7380288" cy="4935537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пля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6337300" cy="4627563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4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6767512" cy="4533900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5" name="Picture 5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142984"/>
            <a:ext cx="6985000" cy="4679950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Из опыта работы…</a:t>
            </a:r>
            <a:b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результаты исследовательской деятельности- защита проектов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2440"/>
            <a:ext cx="5286412" cy="66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928670"/>
            <a:ext cx="66294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11200"/>
            <a:ext cx="81915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1429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003300"/>
            <a:ext cx="77978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85800"/>
            <a:ext cx="8242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785794"/>
            <a:ext cx="70199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</a:rPr>
              <a:t>«В зависимости от того, как мы осмысливаем нашу жизнь, что стараемся положить в основу принципов нашего бытия, какие законы используем, какими правилами морали и этики руководствуемся, наше пребывание на Земле будет красивым или безобразным»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398496"/>
            <a:ext cx="5786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Экологическая ассоциация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женщин «Юнона-Росс»</a:t>
            </a:r>
            <a:endParaRPr lang="ru-RU" sz="3200" b="1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Все объявления - 1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3143250" cy="41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7149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     </a:t>
            </a:r>
            <a:r>
              <a:rPr lang="ru-RU" sz="36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Важнейшая задача </a:t>
            </a:r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современной</a:t>
            </a:r>
            <a:b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школы – формирование личности человека, понимающего ценность </a:t>
            </a:r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жизни</a:t>
            </a:r>
            <a:b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 здоровья, их зависимости от состояния окружающей среды.</a:t>
            </a:r>
            <a:br>
              <a:rPr lang="ru-RU" sz="36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Экологическая культура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-  </a:t>
            </a:r>
            <a:r>
              <a:rPr lang="ru-RU" sz="32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это система знаний,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умений </a:t>
            </a:r>
            <a:r>
              <a:rPr lang="ru-RU" sz="32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человека в области науки, искусства, верований, обычаев и традиций, а также активной деятельности по сохранению и улучшению окружающей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357298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Исследовательская деятельность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это деятельность </a:t>
            </a:r>
            <a:r>
              <a:rPr lang="ru-RU" sz="32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учащихся, </a:t>
            </a:r>
            <a:endParaRPr lang="ru-RU" sz="32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связанная с решением творческой </a:t>
            </a:r>
            <a:r>
              <a:rPr lang="ru-RU" sz="32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исследовательской задачи с заранее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неизвестным результатом.</a:t>
            </a:r>
            <a:endParaRPr lang="ru-RU" sz="32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Этапы исследовательской работы: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1. Постановка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проблемы.</a:t>
            </a:r>
            <a:b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2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Изучение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теории, посвященной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данной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проблематике.</a:t>
            </a:r>
            <a:b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3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Подбор методов исследования.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4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Сбор  исследуемого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материала,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его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анализ и обобщение,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выводы. </a:t>
            </a:r>
            <a:br>
              <a:rPr lang="ru-RU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endParaRPr lang="ru-RU" sz="40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Схемы вокзалов &quot; Схемы организации учебного процес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Исследовательская работа:</a:t>
            </a:r>
            <a:b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Проблемы бездомных собак в мегаполисе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0" name="Picture 2" descr="H:\проект собаки\собаки весь проект\фото собак\DSC0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6715172" cy="500066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14620"/>
            <a:ext cx="3497263" cy="3114675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  <a:effectLst/>
        </p:spPr>
      </p:pic>
      <p:pic>
        <p:nvPicPr>
          <p:cNvPr id="5" name="Picture 4" descr="DSCN2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85794"/>
            <a:ext cx="5021262" cy="3765550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6" name="Picture 4" descr="53866-159440-rabiddogjpg-62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142984"/>
            <a:ext cx="4681538" cy="4741862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378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Исследовательская и  проектная  деятельность -  как средство  формирования экологической культуры учащихся</vt:lpstr>
      <vt:lpstr>«Неграмотным человеком завтрашнего дня будет не тот ,кто не умеет читать, а тот, кто не научился  учиться»  А. Тоффлер</vt:lpstr>
      <vt:lpstr>      Важнейшая задача современной  школы – формирование личности человека, понимающего ценность жизни  и здоровья, их зависимости от состояния окружающей среды. </vt:lpstr>
      <vt:lpstr>Слайд 4</vt:lpstr>
      <vt:lpstr>Слайд 5</vt:lpstr>
      <vt:lpstr> Этапы исследовательской работы:         1. Постановка проблемы.         2. Изучение теории, посвященной      данной проблематике.         3. Подбор методов исследования.         4. Сбор  исследуемого материала,     его анализ и обобщение,  выводы.  </vt:lpstr>
      <vt:lpstr>Слайд 7</vt:lpstr>
      <vt:lpstr>Исследовательская работа:  Проблемы бездомных собак в мегаполисе</vt:lpstr>
      <vt:lpstr>Слайд 9</vt:lpstr>
      <vt:lpstr>Слайд 10</vt:lpstr>
      <vt:lpstr>Слайд 11</vt:lpstr>
      <vt:lpstr>Результаты исследования грунта на зараженность гельминтами.</vt:lpstr>
      <vt:lpstr>Фотографии взрослого червя анкилостомы.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Из опыта работы…  результаты исследовательской деятельности- защита проектов</vt:lpstr>
      <vt:lpstr>Слайд 25</vt:lpstr>
      <vt:lpstr>Слайд 26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2014-11-04T12:53:11Z</dcterms:created>
  <dcterms:modified xsi:type="dcterms:W3CDTF">2015-01-11T09:26:08Z</dcterms:modified>
</cp:coreProperties>
</file>