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9" r:id="rId4"/>
    <p:sldId id="268" r:id="rId5"/>
    <p:sldId id="257" r:id="rId6"/>
    <p:sldId id="269" r:id="rId7"/>
    <p:sldId id="260" r:id="rId8"/>
    <p:sldId id="261" r:id="rId9"/>
    <p:sldId id="265" r:id="rId10"/>
    <p:sldId id="270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A0237-58FF-4550-BB66-6BED95B16787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676D-1A3A-42E8-9F07-825B4137C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81BF-AA4B-4AF3-A7A1-E55ED2B08CBB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F6CD-7123-4B3F-A3AA-5C85143B0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FAE8-12CA-407E-8E1D-16A43CFB0D0E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C4E6-05C9-4CD1-8FCC-D605684D9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B240-80F7-4DB6-99E2-F30DB0186F7D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6240-D665-43AD-82ED-179FBF94B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9BAA-AD62-41BE-BB14-2250494F3C52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DC7D-DA82-43E0-9576-06947ED57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7330-EB28-45C7-9979-46C7358064A6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18D2-DED1-42C8-8DF9-6D87D57F3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FF9A-8EAF-4689-9453-D448FA48E691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AC72-14A4-4100-BB50-97AF4604E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111A-3D22-4A28-8656-63262D08DD46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243E-3FB7-4867-8E11-01ABB564B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0BFF-7032-4856-A829-7440F0FAEA00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E4B4-AEA9-4784-B57E-C67DDCC4E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C4D8-F8EF-4567-8AAD-E0DC06F3B576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A148-9392-4BC8-B097-6CB0556D6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6A24-A4E2-4BA2-8ED3-8FECFBEC945C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C83E-257E-45E2-A3EB-204900721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128E2B-D64E-4604-85B7-3A8DFE4EBDAE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266EA3-E8DE-455E-B433-6B2F19609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08720"/>
            <a:ext cx="8429652" cy="2160240"/>
          </a:xfrm>
        </p:spPr>
        <p:txBody>
          <a:bodyPr>
            <a:no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«Использование компьютерных игр и программ на логопедических занятиях»</a:t>
            </a:r>
            <a:endParaRPr lang="ru-RU" b="1" i="1" dirty="0"/>
          </a:p>
        </p:txBody>
      </p:sp>
      <p:pic>
        <p:nvPicPr>
          <p:cNvPr id="4" name="Picture 2" descr="D:\Рабочий стол\Компьютеры и Интернет\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3139162"/>
            <a:ext cx="4000528" cy="3718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3570" y="4786322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МБОУ»</a:t>
            </a:r>
            <a:r>
              <a:rPr lang="ru-RU" dirty="0" err="1" smtClean="0"/>
              <a:t>Трехпротокская</a:t>
            </a:r>
            <a:r>
              <a:rPr lang="ru-RU" dirty="0" smtClean="0"/>
              <a:t> СОШ»</a:t>
            </a:r>
          </a:p>
          <a:p>
            <a:r>
              <a:rPr lang="ru-RU" dirty="0" smtClean="0"/>
              <a:t>учитель – логопед: Абдуллаева Г.З.</a:t>
            </a:r>
          </a:p>
        </p:txBody>
      </p:sp>
      <p:pic>
        <p:nvPicPr>
          <p:cNvPr id="6" name="Picture 2" descr="D:\Рабочий стол\Компьютеры и Интернет\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3286124"/>
            <a:ext cx="3429024" cy="318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Указание на возраст ребенка.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Яркой, красочной, со звуковым оформлением.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Объекты не должны быть мелкими.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Текст заданий  должен быть озвучен диктором на русском языке.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Задания - интересные, понятные малышу, простые для выполнения.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Программа должна развивать малыша, давать ему знания, обучать навыкам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в игровой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форме.</a:t>
            </a:r>
          </a:p>
          <a:p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E:\шаблоны\Анимация\спасибо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714750"/>
            <a:ext cx="4714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шаблоны\Анимация\солнышко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71502"/>
            <a:ext cx="3571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Древняя мудрость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i="1" dirty="0" smtClean="0"/>
              <a:t>Скажи мне, и я забуду.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Покажи мне, — я смогу запомнить.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Позволь мне это сделать самому,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И это станет моим навсегда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            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83568" y="1844824"/>
            <a:ext cx="5184576" cy="273630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Как правило, коррекция речи имеет длительную и сложную динамику. Поэтому применение специализированных компьютерных технологий, учитывающих закономерности и особенности развития детей позволит повысить эффективность коррекционного обучения</a:t>
            </a:r>
            <a:r>
              <a:rPr lang="ru-RU" dirty="0" smtClean="0"/>
              <a:t>.</a:t>
            </a:r>
          </a:p>
        </p:txBody>
      </p:sp>
      <p:pic>
        <p:nvPicPr>
          <p:cNvPr id="1026" name="Picture 2" descr="D:\DCIM\149_0912\IMG_0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7328">
            <a:off x="4423060" y="3924730"/>
            <a:ext cx="4067944" cy="2353440"/>
          </a:xfrm>
          <a:prstGeom prst="rect">
            <a:avLst/>
          </a:prstGeom>
          <a:noFill/>
        </p:spPr>
      </p:pic>
      <p:pic>
        <p:nvPicPr>
          <p:cNvPr id="5" name="Picture 2" descr="D:\DCIM\149_0912\IMG_0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7328">
            <a:off x="4425910" y="3924160"/>
            <a:ext cx="4067944" cy="23534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повышение мотивации и активности ребенка и эффективности логопедической работы по коррекции нарушений речи .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584176"/>
          </a:xfrm>
        </p:spPr>
        <p:txBody>
          <a:bodyPr/>
          <a:lstStyle/>
          <a:p>
            <a:r>
              <a:rPr lang="ru-RU" sz="4000" dirty="0" smtClean="0">
                <a:latin typeface="Arial Narrow" pitchFamily="34" charset="0"/>
              </a:rPr>
              <a:t>       Основные задачи                                                                                                      	</a:t>
            </a:r>
            <a:r>
              <a:rPr lang="ru-RU" sz="7200" dirty="0" smtClean="0">
                <a:latin typeface="Arial Narrow" pitchFamily="34" charset="0"/>
              </a:rPr>
              <a:t/>
            </a:r>
            <a:br>
              <a:rPr lang="ru-RU" sz="7200" dirty="0" smtClean="0">
                <a:latin typeface="Arial Narrow" pitchFamily="34" charset="0"/>
              </a:rPr>
            </a:br>
            <a:endParaRPr lang="ru-RU" sz="7200" dirty="0" smtClean="0">
              <a:latin typeface="Arial Narrow" pitchFamily="34" charset="0"/>
            </a:endParaRPr>
          </a:p>
        </p:txBody>
      </p:sp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60040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400" dirty="0" smtClean="0"/>
              <a:t>- вызвать у детей интерес к логопедическим занятиям ;                                                                                                        - вызывать положительные эмоции у детей ;                                                                                                                                     -развитие всех основных психических процессов (речь, память, мышление, воображение, восприятие и </a:t>
            </a:r>
            <a:r>
              <a:rPr lang="ru-RU" sz="2400" dirty="0" err="1" smtClean="0"/>
              <a:t>т.д</a:t>
            </a:r>
            <a:r>
              <a:rPr lang="ru-RU" sz="2400" dirty="0" smtClean="0"/>
              <a:t>) .</a:t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3076" name="Picture 4" descr="D:\DCIM\149_0912\IMG_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05064"/>
            <a:ext cx="403244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Правила:</a:t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i="1" dirty="0" smtClean="0"/>
              <a:t>Продолжительность занятия на компьютере - 10 минут.</a:t>
            </a:r>
          </a:p>
          <a:p>
            <a:pPr lvl="0"/>
            <a:r>
              <a:rPr lang="ru-RU" sz="2800" i="1" dirty="0" smtClean="0"/>
              <a:t>Игра может быть включена, как часть занятия. </a:t>
            </a:r>
          </a:p>
          <a:p>
            <a:pPr lvl="0"/>
            <a:r>
              <a:rPr lang="ru-RU" sz="2800" i="1" dirty="0" smtClean="0"/>
              <a:t>Периодичность - 2 раза в неделю.</a:t>
            </a:r>
          </a:p>
          <a:p>
            <a:pPr lvl="0"/>
            <a:r>
              <a:rPr lang="ru-RU" sz="2800" i="1" dirty="0" smtClean="0"/>
              <a:t>Индивидуальное дозирование нагрузки при зрительных нарушениях.</a:t>
            </a:r>
          </a:p>
          <a:p>
            <a:pPr lvl="0"/>
            <a:r>
              <a:rPr lang="ru-RU" sz="2800" i="1" dirty="0" smtClean="0"/>
              <a:t>Противопоказания – эпилепсия.</a:t>
            </a:r>
          </a:p>
          <a:p>
            <a:pPr lvl="0"/>
            <a:r>
              <a:rPr lang="ru-RU" sz="2800" i="1" dirty="0" smtClean="0"/>
              <a:t>Особое условие - согласие родителей на индивидуальные занятия.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 индивидуальных логопедических занятиях мы используем обучающие игры: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Содержимое 20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857364"/>
            <a:ext cx="2500330" cy="1928826"/>
          </a:xfrm>
        </p:spPr>
      </p:pic>
      <p:pic>
        <p:nvPicPr>
          <p:cNvPr id="23" name="Рисунок 22" descr="img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071678"/>
            <a:ext cx="2690810" cy="2018108"/>
          </a:xfrm>
          <a:prstGeom prst="rect">
            <a:avLst/>
          </a:prstGeom>
        </p:spPr>
      </p:pic>
      <p:pic>
        <p:nvPicPr>
          <p:cNvPr id="24" name="Рисунок 23" descr="im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428736"/>
            <a:ext cx="3105150" cy="3181350"/>
          </a:xfrm>
          <a:prstGeom prst="rect">
            <a:avLst/>
          </a:prstGeom>
        </p:spPr>
      </p:pic>
      <p:pic>
        <p:nvPicPr>
          <p:cNvPr id="25" name="Рисунок 24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643446"/>
            <a:ext cx="2571768" cy="1809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600401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DCIM\150_1012\IMG_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824536" cy="3096344"/>
          </a:xfrm>
          <a:prstGeom prst="rect">
            <a:avLst/>
          </a:prstGeom>
          <a:noFill/>
        </p:spPr>
      </p:pic>
      <p:pic>
        <p:nvPicPr>
          <p:cNvPr id="16387" name="Picture 3" descr="D:\DCIM\150_1012\IMG_0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52936"/>
            <a:ext cx="482453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>
                <a:effectLst/>
              </a:rPr>
              <a:t>Здоровьесбережение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Использование компьютера должно органично входить в комплекс речевой работы, построенной с учётом структуры дефекта и индивидуальных особенностей ребёнка .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Важно методически правильно проводить занятия, следить, чтобы ребёнок не просто смотрел и слушал, а и  сопровождал речью демонстрируемые слайды,  свои действия, контролировал правильное произношение и т.д.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Говоря об использовании компьютера детьми дошкольного возраста, встает вопрос о сохранении здоровья и зрения.  Разумно сделать ограничения занятий с ПК по времени -  5-12 минут в зависимости от возраста детей. 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Picture 8" descr="53fa5c5384f6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714884"/>
            <a:ext cx="1547664" cy="1897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05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</Template>
  <TotalTime>218</TotalTime>
  <Words>321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05</vt:lpstr>
      <vt:lpstr> «Использование компьютерных игр и программ на логопедических занятиях»</vt:lpstr>
      <vt:lpstr>Древняя мудрость </vt:lpstr>
      <vt:lpstr>             </vt:lpstr>
      <vt:lpstr>Цель:</vt:lpstr>
      <vt:lpstr>       Основные задачи                                                                                                        </vt:lpstr>
      <vt:lpstr>Правила: </vt:lpstr>
      <vt:lpstr>На индивидуальных логопедических занятиях мы используем обучающие игры:</vt:lpstr>
      <vt:lpstr>Слайд 8</vt:lpstr>
      <vt:lpstr>Здоровьесбережение</vt:lpstr>
      <vt:lpstr>Требования: 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компьютерных игр и программ на логопедических занятиях»</dc:title>
  <dc:creator>Пользователь</dc:creator>
  <cp:lastModifiedBy>123</cp:lastModifiedBy>
  <cp:revision>22</cp:revision>
  <dcterms:created xsi:type="dcterms:W3CDTF">2013-12-11T12:32:47Z</dcterms:created>
  <dcterms:modified xsi:type="dcterms:W3CDTF">2015-01-14T08:08:40Z</dcterms:modified>
</cp:coreProperties>
</file>