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01.01.2015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affiliatetalk.ucoz.net/blog/2013-05-23" TargetMode="External"/><Relationship Id="rId2" Type="http://schemas.openxmlformats.org/officeDocument/2006/relationships/hyperlink" Target="http://www.stihi.ru/2012/10/24/5453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shalagins.3dn.ru/blog/vychitka_i_redaktirovanie_nauchnoj_stati_tezisov_redaktorom/2013-12-11-1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0"/>
            <a:ext cx="77724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28728" y="6572272"/>
            <a:ext cx="6400800" cy="66660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  <p:pic>
        <p:nvPicPr>
          <p:cNvPr id="4" name="Рисунок 3" descr="маша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90900" y="285728"/>
            <a:ext cx="5625063" cy="3138487"/>
          </a:xfrm>
          <a:prstGeom prst="rect">
            <a:avLst/>
          </a:prstGeom>
        </p:spPr>
      </p:pic>
      <p:pic>
        <p:nvPicPr>
          <p:cNvPr id="5" name="Рисунок 4" descr="кузнечик.jpg"/>
          <p:cNvPicPr>
            <a:picLocks noChangeAspect="1"/>
          </p:cNvPicPr>
          <p:nvPr/>
        </p:nvPicPr>
        <p:blipFill>
          <a:blip r:embed="rId3"/>
          <a:srcRect r="19375" b="17952"/>
          <a:stretch>
            <a:fillRect/>
          </a:stretch>
        </p:blipFill>
        <p:spPr>
          <a:xfrm>
            <a:off x="0" y="3919518"/>
            <a:ext cx="3071802" cy="2938482"/>
          </a:xfrm>
          <a:prstGeom prst="rect">
            <a:avLst/>
          </a:prstGeom>
        </p:spPr>
      </p:pic>
      <p:pic>
        <p:nvPicPr>
          <p:cNvPr id="6" name="Рисунок 5" descr="человечек2.gif"/>
          <p:cNvPicPr>
            <a:picLocks noChangeAspect="1"/>
          </p:cNvPicPr>
          <p:nvPr/>
        </p:nvPicPr>
        <p:blipFill>
          <a:blip r:embed="rId4">
            <a:duotone>
              <a:schemeClr val="accent6">
                <a:shade val="45000"/>
                <a:satMod val="135000"/>
              </a:schemeClr>
              <a:prstClr val="white"/>
            </a:duotone>
          </a:blip>
          <a:srcRect t="8891"/>
          <a:stretch>
            <a:fillRect/>
          </a:stretch>
        </p:blipFill>
        <p:spPr>
          <a:xfrm>
            <a:off x="3143240" y="3929066"/>
            <a:ext cx="2071702" cy="292893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85720" y="357166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кузнеч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35716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00232" y="35716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20" y="1357298"/>
            <a:ext cx="171451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кузнеч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714480" y="1357298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928794" y="1357298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714348" y="92867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или</a:t>
            </a:r>
            <a:endParaRPr lang="ru-RU" sz="4000" dirty="0"/>
          </a:p>
        </p:txBody>
      </p:sp>
      <p:sp>
        <p:nvSpPr>
          <p:cNvPr id="14" name="TextBox 13"/>
          <p:cNvSpPr txBox="1"/>
          <p:nvPr/>
        </p:nvSpPr>
        <p:spPr>
          <a:xfrm>
            <a:off x="2214546" y="135729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?</a:t>
            </a:r>
            <a:endParaRPr lang="ru-RU" sz="4000" dirty="0"/>
          </a:p>
        </p:txBody>
      </p:sp>
      <p:sp>
        <p:nvSpPr>
          <p:cNvPr id="15" name="TextBox 14"/>
          <p:cNvSpPr txBox="1"/>
          <p:nvPr/>
        </p:nvSpPr>
        <p:spPr>
          <a:xfrm>
            <a:off x="5715008" y="4143380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человеч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7429520" y="4143380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15272" y="414338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6143636" y="478632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или</a:t>
            </a:r>
            <a:endParaRPr lang="ru-RU" sz="4000" dirty="0"/>
          </a:p>
        </p:txBody>
      </p:sp>
      <p:sp>
        <p:nvSpPr>
          <p:cNvPr id="20" name="TextBox 19"/>
          <p:cNvSpPr txBox="1"/>
          <p:nvPr/>
        </p:nvSpPr>
        <p:spPr>
          <a:xfrm>
            <a:off x="5786446" y="535782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человеч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7500958" y="5357826"/>
            <a:ext cx="7143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15272" y="535782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001024" y="5357826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?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" name="Содержимое 6" descr="маша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00298" y="3714752"/>
            <a:ext cx="3533803" cy="1971675"/>
          </a:xfrm>
        </p:spPr>
      </p:pic>
      <p:sp>
        <p:nvSpPr>
          <p:cNvPr id="4" name="TextBox 3"/>
          <p:cNvSpPr txBox="1"/>
          <p:nvPr/>
        </p:nvSpPr>
        <p:spPr>
          <a:xfrm>
            <a:off x="3786182" y="1500174"/>
            <a:ext cx="214314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dirty="0" smtClean="0">
                <a:solidFill>
                  <a:srgbClr val="FF0000"/>
                </a:solidFill>
              </a:rPr>
              <a:t>?</a:t>
            </a:r>
            <a:endParaRPr lang="ru-RU" sz="60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3174" y="2571744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</a:t>
            </a:r>
            <a:r>
              <a:rPr lang="ru-RU" sz="4000" dirty="0" err="1" smtClean="0">
                <a:solidFill>
                  <a:srgbClr val="FF0000"/>
                </a:solidFill>
              </a:rPr>
              <a:t>е</a:t>
            </a:r>
            <a:r>
              <a:rPr lang="ru-RU" sz="4000" dirty="0" err="1" smtClean="0"/>
              <a:t>к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57686" y="2571744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-</a:t>
            </a:r>
            <a:r>
              <a:rPr lang="ru-RU" sz="4000" dirty="0" err="1" smtClean="0">
                <a:solidFill>
                  <a:srgbClr val="FF0000"/>
                </a:solidFill>
              </a:rPr>
              <a:t>и</a:t>
            </a:r>
            <a:r>
              <a:rPr lang="ru-RU" sz="4000" dirty="0" err="1" smtClean="0"/>
              <a:t>к</a:t>
            </a:r>
            <a:endParaRPr lang="ru-RU" sz="4000" dirty="0"/>
          </a:p>
        </p:txBody>
      </p:sp>
      <p:sp>
        <p:nvSpPr>
          <p:cNvPr id="8" name="Половина рамки 7"/>
          <p:cNvSpPr/>
          <p:nvPr/>
        </p:nvSpPr>
        <p:spPr>
          <a:xfrm rot="2744492">
            <a:off x="2892614" y="2510448"/>
            <a:ext cx="429814" cy="478884"/>
          </a:xfrm>
          <a:prstGeom prst="halfFrame">
            <a:avLst/>
          </a:prstGeom>
          <a:solidFill>
            <a:schemeClr val="tx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оловина рамки 8"/>
          <p:cNvSpPr/>
          <p:nvPr/>
        </p:nvSpPr>
        <p:spPr>
          <a:xfrm rot="2744492">
            <a:off x="4607125" y="2510447"/>
            <a:ext cx="429814" cy="478884"/>
          </a:xfrm>
          <a:prstGeom prst="halfFrame">
            <a:avLst/>
          </a:prstGeom>
          <a:solidFill>
            <a:schemeClr val="tx2"/>
          </a:solidFill>
          <a:ln w="31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сова 2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43570" y="714356"/>
            <a:ext cx="2589860" cy="3429022"/>
          </a:xfrm>
        </p:spPr>
      </p:pic>
      <p:sp>
        <p:nvSpPr>
          <p:cNvPr id="6" name="TextBox 5"/>
          <p:cNvSpPr txBox="1"/>
          <p:nvPr/>
        </p:nvSpPr>
        <p:spPr>
          <a:xfrm>
            <a:off x="1142976" y="1071546"/>
            <a:ext cx="35719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нет кого? чего?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214414" y="1928802"/>
            <a:ext cx="335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кузнечика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285852" y="2714620"/>
            <a:ext cx="26432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человечка</a:t>
            </a:r>
            <a:endParaRPr lang="ru-RU" sz="4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5" name="Содержимое 4" descr="Маша2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71736" y="4214818"/>
            <a:ext cx="4357718" cy="2454838"/>
          </a:xfrm>
        </p:spPr>
      </p:pic>
      <p:sp>
        <p:nvSpPr>
          <p:cNvPr id="6" name="TextBox 5"/>
          <p:cNvSpPr txBox="1"/>
          <p:nvPr/>
        </p:nvSpPr>
        <p:spPr>
          <a:xfrm>
            <a:off x="857224" y="71435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ёж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428728" y="71435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14480" y="71435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428736"/>
            <a:ext cx="207170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кусоч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00232" y="1428736"/>
            <a:ext cx="12144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14546" y="1428736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57554" y="714356"/>
            <a:ext cx="21431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комар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000628" y="714356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14876" y="71435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357554" y="1357298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платоч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6314" y="1357298"/>
            <a:ext cx="85725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572396" y="714356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628" y="1357298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7786710" y="1357298"/>
            <a:ext cx="500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7858148" y="714356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357686" y="3071810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43636" y="714356"/>
            <a:ext cx="16430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кузнеч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6143636" y="1357298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цветоч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72396" y="1357298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5143504" y="2500306"/>
            <a:ext cx="42862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4643438" y="3071810"/>
            <a:ext cx="500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428992" y="2500306"/>
            <a:ext cx="19288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человеч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357818" y="2500306"/>
            <a:ext cx="50009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428992" y="3071810"/>
            <a:ext cx="114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торт</a:t>
            </a:r>
            <a:endParaRPr lang="ru-RU" sz="4000" dirty="0">
              <a:solidFill>
                <a:srgbClr val="7030A0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 rot="5400000">
            <a:off x="2250265" y="1393017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rot="5400000">
            <a:off x="5108579" y="1392223"/>
            <a:ext cx="1357322" cy="158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  <p:bldP spid="18" grpId="0"/>
      <p:bldP spid="19" grpId="0"/>
      <p:bldP spid="24" grpId="0"/>
      <p:bldP spid="28" grpId="0"/>
      <p:bldP spid="2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pic>
        <p:nvPicPr>
          <p:cNvPr id="4" name="Содержимое 3" descr="маша6.jpg"/>
          <p:cNvPicPr>
            <a:picLocks noGrp="1" noChangeAspect="1"/>
          </p:cNvPicPr>
          <p:nvPr>
            <p:ph idx="1"/>
          </p:nvPr>
        </p:nvPicPr>
        <p:blipFill>
          <a:blip r:embed="rId2"/>
          <a:srcRect r="-1473" b="8434"/>
          <a:stretch>
            <a:fillRect/>
          </a:stretch>
        </p:blipFill>
        <p:spPr>
          <a:xfrm>
            <a:off x="683069" y="571480"/>
            <a:ext cx="8460931" cy="5429288"/>
          </a:xfrm>
        </p:spPr>
      </p:pic>
      <p:sp>
        <p:nvSpPr>
          <p:cNvPr id="6" name="TextBox 5"/>
          <p:cNvSpPr txBox="1"/>
          <p:nvPr/>
        </p:nvSpPr>
        <p:spPr>
          <a:xfrm>
            <a:off x="1714480" y="1214422"/>
            <a:ext cx="1071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шар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71736" y="121442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857488" y="1214422"/>
            <a:ext cx="35719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714480" y="1928802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корабл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214678" y="192880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и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500430" y="1928802"/>
            <a:ext cx="50006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14480" y="2643182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err="1" smtClean="0">
                <a:solidFill>
                  <a:srgbClr val="7030A0"/>
                </a:solidFill>
              </a:rPr>
              <a:t>бараш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071802" y="2643182"/>
            <a:ext cx="64294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е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357554" y="2643182"/>
            <a:ext cx="5715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7030A0"/>
                </a:solidFill>
              </a:rPr>
              <a:t>к</a:t>
            </a:r>
            <a:endParaRPr lang="ru-RU" sz="4000" dirty="0">
              <a:solidFill>
                <a:srgbClr val="7030A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928794" y="4286256"/>
            <a:ext cx="29289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>
                <a:solidFill>
                  <a:srgbClr val="FF0000"/>
                </a:solidFill>
              </a:rPr>
              <a:t>МОЛОДЦЫ!</a:t>
            </a:r>
            <a:endParaRPr lang="ru-RU" sz="4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011618"/>
          </a:xfrm>
        </p:spPr>
        <p:txBody>
          <a:bodyPr>
            <a:normAutofit fontScale="90000"/>
          </a:bodyPr>
          <a:lstStyle/>
          <a:p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Презентацию выполнила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Борисова Галина Алексеевна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учитель начальных классов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МБОУ Теренсайская СОШ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Адамовского района,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Оренбургской области</a:t>
            </a: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r>
              <a:rPr lang="ru-RU" sz="4000" dirty="0" smtClean="0"/>
              <a:t/>
            </a:r>
            <a:br>
              <a:rPr lang="ru-RU" sz="4000" dirty="0" smtClean="0"/>
            </a:b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857496"/>
            <a:ext cx="8229600" cy="3268667"/>
          </a:xfrm>
        </p:spPr>
        <p:txBody>
          <a:bodyPr>
            <a:normAutofit/>
          </a:bodyPr>
          <a:lstStyle/>
          <a:p>
            <a:r>
              <a:rPr lang="ru-RU" sz="2400" u="sng" dirty="0" smtClean="0">
                <a:solidFill>
                  <a:srgbClr val="7030A0"/>
                </a:solidFill>
                <a:hlinkClick r:id="rId2"/>
              </a:rPr>
              <a:t>http://www.stihi.ru/2012/10/24/5453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ru-RU" sz="2400" u="sng" dirty="0" smtClean="0">
                <a:solidFill>
                  <a:srgbClr val="7030A0"/>
                </a:solidFill>
                <a:hlinkClick r:id="rId3"/>
              </a:rPr>
              <a:t>http://</a:t>
            </a:r>
            <a:r>
              <a:rPr lang="ru-RU" sz="2400" u="sng" dirty="0" smtClean="0">
                <a:solidFill>
                  <a:srgbClr val="7030A0"/>
                </a:solidFill>
                <a:hlinkClick r:id="rId3"/>
              </a:rPr>
              <a:t>affiliatetalk.ucoz.net/blog/2013-05-23</a:t>
            </a:r>
            <a:endParaRPr lang="ru-RU" sz="2400" u="sng" dirty="0" smtClean="0">
              <a:solidFill>
                <a:srgbClr val="7030A0"/>
              </a:solidFill>
            </a:endParaRPr>
          </a:p>
          <a:p>
            <a:r>
              <a:rPr lang="ru-RU" sz="2400" u="sng" dirty="0" smtClean="0">
                <a:solidFill>
                  <a:srgbClr val="7030A0"/>
                </a:solidFill>
                <a:hlinkClick r:id="rId4"/>
              </a:rPr>
              <a:t>http://shalagins.3dn.ru/blog/vychitka_i_redaktirovanie_nauchnoj_stati_tezisov_redaktorom/2013-12-11-14</a:t>
            </a:r>
            <a:r>
              <a:rPr lang="ru-RU" sz="2400" dirty="0" smtClean="0">
                <a:solidFill>
                  <a:srgbClr val="7030A0"/>
                </a:solidFill>
              </a:rPr>
              <a:t> </a:t>
            </a:r>
            <a:endParaRPr lang="ru-RU" sz="2400" dirty="0" smtClean="0">
              <a:solidFill>
                <a:srgbClr val="7030A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colorlab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err="1" smtClean="0">
                <a:solidFill>
                  <a:srgbClr val="0070C0"/>
                </a:solidFill>
              </a:rPr>
              <a:t>ucoz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org </a:t>
            </a: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tusendria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r>
              <a:rPr lang="ru-RU" sz="2400" dirty="0" err="1" smtClean="0">
                <a:solidFill>
                  <a:srgbClr val="0070C0"/>
                </a:solidFill>
              </a:rPr>
              <a:t>союз-хм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com </a:t>
            </a:r>
            <a:endParaRPr lang="ru-RU" sz="2400" dirty="0" smtClean="0">
              <a:solidFill>
                <a:srgbClr val="0070C0"/>
              </a:solidFill>
            </a:endParaRPr>
          </a:p>
          <a:p>
            <a:r>
              <a:rPr lang="en-US" sz="2400" dirty="0" err="1" smtClean="0">
                <a:solidFill>
                  <a:srgbClr val="0070C0"/>
                </a:solidFill>
              </a:rPr>
              <a:t>vk</a:t>
            </a:r>
            <a:r>
              <a:rPr lang="ru-RU" sz="2400" dirty="0" smtClean="0">
                <a:solidFill>
                  <a:srgbClr val="0070C0"/>
                </a:solidFill>
              </a:rPr>
              <a:t>.</a:t>
            </a:r>
            <a:r>
              <a:rPr lang="en-US" sz="2400" dirty="0" smtClean="0">
                <a:solidFill>
                  <a:srgbClr val="0070C0"/>
                </a:solidFill>
              </a:rPr>
              <a:t>com</a:t>
            </a:r>
            <a:endParaRPr lang="ru-RU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</TotalTime>
  <Words>85</Words>
  <PresentationFormat>Экран (4:3)</PresentationFormat>
  <Paragraphs>63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Слайд 1</vt:lpstr>
      <vt:lpstr>Слайд 2</vt:lpstr>
      <vt:lpstr>Слайд 3</vt:lpstr>
      <vt:lpstr>Слайд 4</vt:lpstr>
      <vt:lpstr>Слайд 5</vt:lpstr>
      <vt:lpstr>Презентацию выполнила Борисова Галина Алексеевна учитель начальных классов МБОУ Теренсайская СОШ Адамовского района, Оренбургской области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User</cp:lastModifiedBy>
  <cp:revision>20</cp:revision>
  <dcterms:modified xsi:type="dcterms:W3CDTF">2015-01-01T16:14:33Z</dcterms:modified>
</cp:coreProperties>
</file>