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60" r:id="rId6"/>
    <p:sldId id="266" r:id="rId7"/>
    <p:sldId id="269" r:id="rId8"/>
    <p:sldId id="262" r:id="rId9"/>
    <p:sldId id="263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7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ассоциация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природная зона</c:v>
                </c:pt>
                <c:pt idx="1">
                  <c:v>климат</c:v>
                </c:pt>
                <c:pt idx="2">
                  <c:v>растения</c:v>
                </c:pt>
                <c:pt idx="3">
                  <c:v>животные</c:v>
                </c:pt>
                <c:pt idx="4">
                  <c:v>"Мадагаскар"</c:v>
                </c:pt>
                <c:pt idx="5">
                  <c:v>Население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</c:v>
                </c:pt>
                <c:pt idx="1">
                  <c:v>13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6E868-5987-4731-AA1F-CF7AEAD9872E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FC28F-EBAE-41BD-B525-CB970E403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4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FC28F-EBAE-41BD-B525-CB970E40339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4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DB54-2086-484A-A841-1CBF4CE46F72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3834FB-DAA7-4B11-8FD9-14A5B26AA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DB54-2086-484A-A841-1CBF4CE46F72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4FB-DAA7-4B11-8FD9-14A5B26AA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DB54-2086-484A-A841-1CBF4CE46F72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4FB-DAA7-4B11-8FD9-14A5B26AA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DB54-2086-484A-A841-1CBF4CE46F72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3834FB-DAA7-4B11-8FD9-14A5B26AA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DB54-2086-484A-A841-1CBF4CE46F72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4FB-DAA7-4B11-8FD9-14A5B26AAA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DB54-2086-484A-A841-1CBF4CE46F72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4FB-DAA7-4B11-8FD9-14A5B26AA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DB54-2086-484A-A841-1CBF4CE46F72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D3834FB-DAA7-4B11-8FD9-14A5B26AAA1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DB54-2086-484A-A841-1CBF4CE46F72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4FB-DAA7-4B11-8FD9-14A5B26AA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DB54-2086-484A-A841-1CBF4CE46F72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4FB-DAA7-4B11-8FD9-14A5B26AA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DB54-2086-484A-A841-1CBF4CE46F72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4FB-DAA7-4B11-8FD9-14A5B26AA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DB54-2086-484A-A841-1CBF4CE46F72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4FB-DAA7-4B11-8FD9-14A5B26AAA1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24DB54-2086-484A-A841-1CBF4CE46F72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3834FB-DAA7-4B11-8FD9-14A5B26AAA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://images.yandex.ru/yandsearch?text=%D0%B0%D1%84%D1%80%D0%B8%D0%BA%D0%B0%20&amp;fp=0&amp;img_url=http://img.nr2.ru/pict/arts1/27/03/270373.jpg&amp;pos=6&amp;isize=large&amp;uinfo=ww-1486-wh-1031-fw-1261-fh-598-pd-1&amp;rpt=simage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2.gstatic.com/images?q=tbn:ANd9GcQHvF8iJ4gMBF3PeMp8-uclpKfUPcycH9Uo11BMRNFDglM37Kjmbg" TargetMode="External"/><Relationship Id="rId3" Type="http://schemas.openxmlformats.org/officeDocument/2006/relationships/hyperlink" Target="http://divmir.ru/wp-content/uploads/2011/09/wallpapers_3432_1024x768.jpg" TargetMode="External"/><Relationship Id="rId7" Type="http://schemas.openxmlformats.org/officeDocument/2006/relationships/hyperlink" Target="http://usiter.com/uploads/20120130/madagaskar+madagaskar+2+madagaskar+3+madagaskar+multfilm+madagaskar+oboi+madagaskar+aleks+Madagascar+77379110075.jpg" TargetMode="External"/><Relationship Id="rId2" Type="http://schemas.openxmlformats.org/officeDocument/2006/relationships/hyperlink" Target="http://www.v3wall.com/wallpaper/medium/1006/medium_2010061409333229393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erx.tv/templates/zerxnew/images/tags/32_m.jpg" TargetMode="External"/><Relationship Id="rId5" Type="http://schemas.openxmlformats.org/officeDocument/2006/relationships/hyperlink" Target="http://festival.1september.ru/articles/626313/presentation/16.JPG" TargetMode="External"/><Relationship Id="rId4" Type="http://schemas.openxmlformats.org/officeDocument/2006/relationships/hyperlink" Target="http://ru.static.z-dn.net/files/d71/4677c0e9304b31519dbf467bf1d578cf.gif" TargetMode="External"/><Relationship Id="rId9" Type="http://schemas.openxmlformats.org/officeDocument/2006/relationships/hyperlink" Target="http://www.200stran.ru/images/maps/1317150217_d4e324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Mdjh2apCnKbn5M&amp;tbnid=n4UVes5NhErB-M:&amp;ved=0CAUQjRw&amp;url=http://www.lenagold.ru/fon/clipart/m/mad.html&amp;ei=f0mUUsasFeOSywOClYCQDg&amp;bvm=bv.57155469,d.bGQ&amp;psig=AFQjCNERfkuP5i-wiZNBcGu9LDCfzbyMqA&amp;ust=1385535490829669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ru/url?sa=i&amp;rct=j&amp;q=&amp;esrc=s&amp;frm=1&amp;source=images&amp;cd=&amp;cad=rja&amp;docid=Mdjh2apCnKbn5M&amp;tbnid=n4UVes5NhErB-M:&amp;ved=0CAUQjRw&amp;url=http://www.lenagold.ru/fon/clipart/m/mad.html&amp;ei=f0mUUsasFeOSywOClYCQDg&amp;bvm=bv.57155469,d.bGQ&amp;psig=AFQjCNERfkuP5i-wiZNBcGu9LDCfzbyMqA&amp;ust=138553549082966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15e2c67c9437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304"/>
            <a:ext cx="4141591" cy="3178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ргей\Desktop\normaljumping20contest2id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08562"/>
            <a:ext cx="3819897" cy="286779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ергей\Desktop\b566d21d49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3984104" cy="29880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m3-tub-ru.yandex.net/i?id=452736088-01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32" y="116632"/>
            <a:ext cx="198934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5949280"/>
            <a:ext cx="8748464" cy="1222375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Презентация к уроку учителя ГБОУ Школы №998 Зверевой И.А.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3413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hlinkClick r:id="rId2"/>
              </a:rPr>
              <a:t>http://www.v3wall.com/wallpaper/medium/1006/medium_20100614093332293939.jpg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http://divmir.ru/wp-content/uploads/2011/09/wallpapers_3432_1024x768.jpg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http://ru.static.z-dn.net/files/d71/4677c0e9304b31519dbf467bf1d578cf.gif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http://festival.1september.ru/articles/626313/presentation/16.JPG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http://zerx.tv/templates/zerxnew/images/tags/32_m.jpg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usiter.com/uploads/20120130/madagaskar+madagaskar+2+madagaskar+3+madagaskar+multfilm+madagaskar+oboi+madagaskar+aleks+Madagascar+77379110075.jpg</a:t>
            </a:r>
            <a:endParaRPr lang="ru-RU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encrypted-tbn2.gstatic.com/images?q=tbn:ANd9GcQHvF8iJ4gMBF3PeMp8-uclpKfUPcycH9Uo11BMRNFDglM37Kjmbg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www.200stran.ru/images/maps/1317150217_d4e324.jpg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9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08" y="116632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Ваша ассоциация с «Африкой»?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065002"/>
              </p:ext>
            </p:extLst>
          </p:nvPr>
        </p:nvGraphicFramePr>
        <p:xfrm>
          <a:off x="300608" y="1565158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1774447" cy="20481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3.bp.blogspot.com/-VxMfayoLuMg/UP7hIsN_drI/AAAAAAAAAXg/-YrndTancA8/s1600/gradusni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92" y="4293096"/>
            <a:ext cx="934440" cy="16410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51.imageshack.us/img51/9858/persolion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7351"/>
            <a:ext cx="1258937" cy="1179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60.radikal.ru/i170/1006/fc/89ab5c447d5b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16" y="2282578"/>
            <a:ext cx="1290586" cy="12673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1.gstatic.com/images?q=tbn:ANd9GcS07yzj1UtVObmIEP22MJB-UrqJdHhQ-lCVb3QaNor76cJpp4wyT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429" y="1115025"/>
            <a:ext cx="949439" cy="9494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lipartsx.narod.ru/cliparts/madaskar/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17" y="909957"/>
            <a:ext cx="966288" cy="118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8111"/>
            <a:ext cx="1674912" cy="838200"/>
          </a:xfrm>
        </p:spPr>
        <p:txBody>
          <a:bodyPr/>
          <a:lstStyle/>
          <a:p>
            <a:r>
              <a:rPr lang="ru-RU" dirty="0" smtClean="0"/>
              <a:t>Тема: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14006" y="260648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94209" y="2051323"/>
            <a:ext cx="3742853" cy="3924091"/>
            <a:chOff x="494209" y="2051323"/>
            <a:chExt cx="3742853" cy="3924091"/>
          </a:xfrm>
        </p:grpSpPr>
        <p:sp>
          <p:nvSpPr>
            <p:cNvPr id="6" name="TextBox 5"/>
            <p:cNvSpPr txBox="1"/>
            <p:nvPr/>
          </p:nvSpPr>
          <p:spPr>
            <a:xfrm>
              <a:off x="494209" y="2051323"/>
              <a:ext cx="2016224" cy="70788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Пустыня</a:t>
              </a:r>
              <a:endParaRPr lang="ru-RU" sz="4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0336" y="3138686"/>
              <a:ext cx="2376264" cy="70788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Саванна</a:t>
              </a:r>
              <a:endParaRPr lang="ru-RU" sz="4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0336" y="4221088"/>
              <a:ext cx="3736726" cy="17543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3600" dirty="0" smtClean="0"/>
                <a:t>Влажные экваториальные леса</a:t>
              </a:r>
              <a:endParaRPr lang="ru-RU" sz="3600" dirty="0"/>
            </a:p>
          </p:txBody>
        </p:sp>
      </p:grpSp>
      <p:sp>
        <p:nvSpPr>
          <p:cNvPr id="9" name="Правая фигурная скобка 8"/>
          <p:cNvSpPr/>
          <p:nvPr/>
        </p:nvSpPr>
        <p:spPr>
          <a:xfrm>
            <a:off x="5004048" y="1927498"/>
            <a:ext cx="504056" cy="4058582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0" descr="http://v.foto.radikal.ru/0703/03/e2312768dd8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2087"/>
            <a:ext cx="1445142" cy="126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" descr="data:image/jpeg;base64,/9j/4AAQSkZJRgABAQAAAQABAAD/2wCEAAkGBxQTERQUExQWFhMUFxcYFRQVFBQXFRUYFRgXFxQYGBYdHCggGBolHBYaITEhJSkrLi4uFx8zODMsNygtMCsBCgoKDg0OGhAQGzckHCQsLCwsLCwsLCwsLCwsLCwsLCwsLCwsLCwsLCwsLCwsLCwsLCwsLCwsLDQsLCwsLCwsLP/AABEIAL0BCwMBIgACEQEDEQH/xAAcAAEAAgMBAQEAAAAAAAAAAAAABQYDBAcCAQj/xABGEAACAQICBQgGBwYEBwEAAAABAgADEQQhBRIxQVEGEyIyYXGBkQdCUqGxwSNigpLC0fAUU3KisuEVM0NjJTRzg7PS8ST/xAAXAQEBAQEAAAAAAAAAAAAAAAAAAgED/8QAIBEBAQEBAAMBAQADAQAAAAAAAAECERIhMVFBA2FxE//aAAwDAQACEQMRAD8A7jERAREQEREBERAREQERInlVpQ4bC1Kq21wAEv7TEKMt9r38IER6QdK6lDmKdR1rVCp+iNqi01YFzcZqGA1b7ekbbJXKnK16uGFJnKsL849yHYXNl4jKwJGZtuub07F6cKB61VmZy+ZABLk5WN7WAA45Sz4HQX7dQWtRppWR8mWpqqVcdZXBuCNhBzyOwTlbb8dZJPro/JnEVKmFpPW67AnMWJUsebJG4lNUntvJOQ3JDRBwuESi2oCC7EUxZFLuzkLkMulwkzOscqREQEREBERAREQEREBERAREQEREBERAREQEREBERAREQEREBOeelfH/AOTQHbUYeap+PynQ5xXlvjedx1Y3yRubHZzfRP8AMCfGTr4rM9snIfQdDGmvQrg3sroy2DLqMQ2ZBuCXXynVtBaGpYSiKNEEILm5N2YnaSeP5Tlfo3raukkH7xHXyXW/BOyRn4a+kREpJERAREQEREBERAREQEREBERAREQEREBERARE1NI6So0FDVqiUwchrMBc8ANpPYIG3ErTcu8Duqse6lVt5lQDPtLl1gmIHOlb7NanUA89Ww8ZnY3lWSJiw+IRxdGVhxUgj3TLNYREQMWJrBEZzsRSx7lFz8JwCrVLMWbaxLHvJuZ2Xl3iubwFY72AQfbIU+4mcYnPbphK8jqurpHDH61vvBl+c7jOA6De2Nwx4VqXlrqT7p36VhOiIiUkiIgIiICIiAiIgIiICIiAiIgIiICIiAiIgJzr0gkviguR1KSEKdh1mqa48QF8VB3Tos57y5W2NU7moL5rUe/9Qkb+Lx9UTSehmqWahVNNfWTVBJ7ic1O60i8HgKlJ21zVINheowKt2rmSCO2XBlO0bd4Ow9/A9s8pV1rhltnkGt0hxG4905eTpx80RiG5pWDEMpKBlJDWABGYz32ls0LyrdWC1zrofXt0177ZMPft2ysIgAsBYbbDZntnqJqz4XMrrisCAQbg5gjYZ9lW5D6RLK1FjmnST+E7R4G33gN0tM7y9nXGzlUf0r17YeintVL/AHVI/FOYy/8ApaqdLDLwFQ+ZQfKUCc9fXTPx5SpqVEqD1WBt3Z/KfodTfMT8619njO/aEq6+GoN7VKmfNAZWE7bsREtBERAREQEREBERAREQEREBERAREQEREBERASjekSnarhn4iqhP3GX4GXmUf0gYoMotsoupJ7SQrDwB878JO/isfVanlyLG9rb77PGephUaxvuB6I4kbW+Q894nB3fFB9UWH1r/ANH/AMmVb77eAt8zMdbEohAZgCxsB3/AdpmaBn0bptMJWWrUJCAOXsCTqgdLIbbZG3ZOlaK0rRxNMVKFQOnEbRvsQcwbZ58ZxTTly2qeqVNvtZH4T16K9NHD1wtQlUYmnUB3b1J/he47AWnTF456z1YfSnVvi0X2aQ82Z7+4CU2T/LzEa+PrHcpVB2aqgH33kBF+k+MdfqzuPI2rrYHDn/bUfd6PynDq+ydm9HR/4dQv/u/+Wpb3TcM2skRE6OZETFicQtNS7sFUbSdkDLNPSGlKVEfSOAdy7WPcoz8ZU9M8rXe60LontkdNu4eoPfn6plaYkkkkknMkm5J4k7zOd/yfjpMfq3Y3lpupU/tVD+EfnIivynxLf6gXsVFA94J98iInO7q5mN5tM4g/61T7xHwntNP4kbKzeIRv6lMjZ9jyreRPUeV2IG3Ub+JbH+UibycuLdegSP8AbcE+CsAPfKnE2brPGL/ozldhax1RU5t/YqjUa52AE9EnsBMnpx2vh1cWYX7d47jNnRfKHEYKw1udobNRzmo4KfVyHd2S5/k/UXH46zEitA8oKOLW9JukOtTOTr3jeO0ZSVnRzIiICIiAiJzHTfKmrWrYiiCadOlWekVXJm1LZs22zXuALCzC95OteM6rGfK8WbTvKoU35qlZmJClkBfVLG24W1hwz3St8pjq4esjAhslIbbdrMM9+Rvfv3gyGfpKUptquRZSuvdDsDdDpixzuueWWc08fgqyYamK1Z6zqTzjuSxz6gLEm5AuNptrbTOU35Ttdrjx9RtpVLUlI2sAL8CbAnwzPhMOkcaKSgLbWtZRuAGV+6YtG1hqKCeozXPZqk/i90h8fXD1GYXsdl+Ay2bpnGWtXD6So1WYXeo5UnXtamOG3pHytLQ2JJw4e+ZUZ77htUnzBMrdGmLMFU6z22KM8wSTbach5mSuIqatGnS3gEv2EszAHt6WzdNrIxYnEmoQTYWFsu/bI/Q9cPXqVF6r19Zb7bM5IuN2Rm5QpazBSdUE2LZZA7T4TDyYwoGYuUBZwSLEqMqZtuJABt3zWz6mquj+cZmLnWLNe4vnfvmCpolhsIPuMzaKcs9Q7jbzzknJ7W8VTEoQCCLEbp2L0ct/w+l2F/e5PznPNJYQOtwOkBl2jhLn6K8crYVqN/pKTkkbyrWKt3bR4S8X2jc9LtESv8p+VNPCgqCGrHYm3V7Wt8PhtnW3jlJ1v6Z0xTw63bNj1UHWb8h2/OwnP9L6Xeu2tUYADqpeyr3cT2/AZSt6R0zUquWLG7bT6x8dw7Ba0x4bRzPm2QPHrHwnHV67ZzxNg3npVJ2Rg8CqCw/ue+bYkcWwrQ4zIKY4T1E0fNURqjhPsQPBpjhPDUOEzRA1GUjbPDoCLHMTdImCrTt3TBCuHw9RatJipU3DDd3jZnvGw57rgda5LaeXF0Q4sHXKonstxH1TtHiN05y6Agg7DNTQek2wWKDjNOq6+0h25cRtHd2y8aRrPXaomPDV1qIroQysLqRsIMyTs4kRECk4jQ+KqO1QU11iSdapVKNty1dVGIA2C5BFpXdK4Nhiucr0ilVkQVgHyq6l1SoCuTEqAL2U5EbALdYlA0niG0hVZsOoNKgrAN61Y6y6xU7NUWNuOc5XEk9f11zu2/8AFc/xZXq1KFI6nNnpqBqswIBU32lSDe89tpGs2Jw+Gw2EBLi71OcfUIXNmZM1XZYtbIsnSz1TD6f0fU10xFFfp6N1ZDlzlPPWQ9oN7d532nvAaQrGtTr0xUokdA6ylWsx6SarDpCwYk2tcIRmoIier/pd9z/ba5U4cU3FRVBp1QNYWIGsOwEbR85B/tajYqD7N/6rzoeIwi1aWo4yYDIeqd1u6UXE6Hem7C2sASAQPlNZWD9qY5XIHAAKPITzMy4Rz6jeIt8Zu4bRR2ufAfMx0Rj6MesAtugTdidhAOQ8/hN6u6005tPtHjb4AbP1nu6QxIRdVcja2W4fr9bJCEx9EnoM5v8AZ+clpEaE6zdw+Ml5NbCQVV3o4jXpMUcG6spselY24EdhyO+TsgdLN9KewD4Xm5KnMXy8xjpqayodhdFs545kmx7gJXaaNUbeWOZJPmSZ6xqfSMB7Xxz+cmsFhgi23nrHt/KbayR5weAVO1uP5DdJKnTt3xRp2z3zJMUREQEREBERAREQEREDVqJYyC02tmvxF/EZH3WlkrLcd0g9Nr0VPAkeY/tE+sqZ9HfKY0qgoVD9FUNlv/pudncDsPgcs79Xn50rDVa42EX/AD8bztPIbTn7VhhrG9WnZX4n2W8QPMGdc3+OWp/ViiIloRvKKm7YaqlO+s4CdHrAOQrkdoUkzDyZ0XzFO2rq3sAuWQW9r233J92+TESfH31vl64j9I6Go1s3Qa3tjJuzMbfG8rmN5GMM6VQEey+R+8BY+QlziLmUmrHPMRozFqADSbK1ipDbL55E7pFYpHBJqKyk+0jJ7iBOsSH5U6cTCUC7AMzdFEPrEjO/1QNvlvk3EXN1zqauMxYQfW9w7/y+AzGtiqlasxqLYBtgToAW+qLL4yNr02HWBHfs8N058dOvNWoWNzPM+TZwmEZzwXe27w4mUxI6GpWQt7R9w/veSE8ooAAGwZCepCiV+sdese1reF7SYxtfUQnfsHef1fwkVounmXPVQE+Nv17psZWxQp62IY7lJPiMh+uyTFFbnukbolOiWO1zfy/veTFJbCCPcRENIiICIiAiIgInxmAFybAbzNRccNcCwsSRvuOBYWy3C2eZEDciIgJC6YH0fcw+Yk1IfTR+jP8AEIYgMTmg7CfI/wB5YPRzpbmcWqk9Cr0D3t1f5rZ8Lyv1R0T4fr3TWpuVIIyIO7bKiK/SMTS0Ljeew9Kr7aKx7CR0h4G4m7OzkREQEREBOS+kfSBrYzmx1aICDhrtYufgPszrFRwASdgBJ8JwqlVNXEl22s7Oe83b4yN30vE9t6viVpKF2m2QHZvM9YPGiplax4flIXF1NZ2Pbl3DITzRqFWDDaJy46dWPmxwHkJ7nlGBAI2EXHjPUlRPk+zDiaRYat7A7eJHATRGYlzWqaq9Ub93aTM2Kp2C0U2tmx7OJ+PhNwKtJDbIDM8T/eY8FRObt123eyNwmsbmHpAWA2D5TbniklhPcNIiICIiAiIgIiIGlpCg7Do2PZwOdzw4d1jxmhTpkOgIIbXXda4DXNuzLw1ZORN6zhERMaSA03UyUcST5ZfOTlZrDvlX0nV1qh4DIeG333hlar9RvCa1Vdh4zYfqt3fMTw46PgJSXXPRfidfAKP3buvv1/xy3Sg+iB//AM9YcKg96j8pfp1nxyv0iImsIiIGjp2pq4Wu3ClUPkhM4poYdMngp+U7Pyl/5PE/9Gp/QZxTA1guuTvQgd+Vpz26YasT4zWmF3vkJKlh0PiQyat81+H6MkJLcj+QQ5rncQWWo6/RqCRzYIyZhvb6pyG/PZH43CPSqNTqCzL5EbmU71PHvGRBAzWbPbZrrDERIU8PTBtfcbgbr7jNmjT3nwniktzNmaERE0IiICIiAiIgIiICIiAiJirVN0DWx2I1VLcBl37vfKwTJLTGIuQg3Znv3D9cZGEzYmvNbqn9bOP63TwzXUAb8stouNs9sDkQbEQlPO9h8vL9d01i4ejrT7Ua/MMg1Kzhda/SUi4Q8CDlluv2WnWZ+fdF6RSljMLruqDnlZnqMEREQhnLMeNrDiTP0FOmfjnr6RESkkREDS01R18NXT2qVRfNSJwYT9DThfKLRZw2JqUiLAElO1CboR4Zd4Mja8NKrhAOubH2Rcnx3DznvRD06VenUqIXRG1ilwNa19XaNl7Zb7T2ukGtZgrfxC8fti/uk8pzdPTqejeXmEq5MzUm4VBl94XA8bSS0jgaOMpizKxHUqoQ2rftBzU7x8CARxpsan7pJjfEDosi6jDPWUkHssd0vy/UeP4tmktHvQfUqCx9UjqsOKnf3bRftE1Z70dy1YpzWMTn6XtbKq9oO89uR7Zv1NFa9PnsMxrUTwH0qEbVdBtIy2DfstnIufxc1+tCi1jNmaQMy06ttslTYifFa+yfZoREQEREBERAREQET4TMNStwge6tW2zbI7HYoIt/WOwfPunnG44JkM24cO+QdWqWNybkxxlr4zXNztMwVKlj3bZ7qPbvmrKTWfn+yY3qE9gPA2PnPEzYTCvVdUpqWdjYKNpJhiL/AMBGx3Zznns+JO+de5CaCxn+H0C+KqISGYLrFrIzs1PO+zUK5btkw4b0YuWBq4gBL3ZaaEOeKioTl36vlOjUqYVQqiyqAABsAGQE6Tv9Rqz+PcREpJERASO0zoSjilC1kvbqsMmW+2zfLZJGIFGqejShfKtVA7ebPv1RM2H9G+FBuz1n7C4A/lUH3y5xM5G9qi8q8NgtF4N66YdTUuEpXHONzjbCNcnYAW+yZSOS2jf2ha1ZwwSlTQgHLp1CMm49HWy7jO2YnDpUUq6qynarAEHwM1homiKLUVRUpte6oAuZ35b8hn2TLnrZrjg+irV674dQwrAMaSkAc61Mguin2tQORf2ZIYLH47BVlbC6rK7AVKbg2c3sqlb3Vr5ZZg8RlOq6L5HYehX/AGga7VQCFZyvRuNU2AA3EjPjJ00F1tbVXW9qwv5zJlt00MfoSjXzqUwHO1lNmv2sOtbtuJXcdyLcZ0ait9WoCp++oIP3RLrEq5lTNWOW4rRWJpdehUt7SAVBbj0bkDvE00x63tcXGRByI8DOvTXxeBpVRapTRxwdFb4iR/5/i5/kcyWsDPYMuOI5GYRjcUyhO+nUdfde3umk/IRPUxFYfxc2/wCETPCq84rkSXxXJCpTF/2kEcDRz8+c+UgsZSqU/XU/YI/FM8a3zjNEgq2lqgPq+R/OEx1Rt6j7J/8AaZyt7E2zgTG1fhNGjhqj/wCrbupj85I4Pkq1UgHEML/Vy8taPGs8o0sRilXrMO7f5SLxWlCckyHHf/aXrD+jSkOvXdv4VVT7y0kqPIDBLtR3/iqMP6bSpipu45EM+0yycmuR9bEtdw1KkNrstiexAdvfsGfdOrYDRVGj/lU0TtA6R722mbkqYTdqbT9G2EHWNVj2uB8FE2F9H2B/dt41G/OWqJXIntVheQOA30Sf+5UHwYSY0boahh/8mkiEixYDpEcCxzI7LzfiOM6RETR//9k=">
            <a:hlinkClick r:id="rId3"/>
          </p:cNvPr>
          <p:cNvSpPr txBox="1">
            <a:spLocks noChangeAspect="1" noChangeArrowheads="1"/>
          </p:cNvSpPr>
          <p:nvPr/>
        </p:nvSpPr>
        <p:spPr bwMode="auto">
          <a:xfrm>
            <a:off x="1650207" y="548680"/>
            <a:ext cx="8686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Природные зоны </a:t>
            </a:r>
            <a:r>
              <a:rPr lang="ru-RU" dirty="0" err="1" smtClean="0"/>
              <a:t>африки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563452" y="2759209"/>
            <a:ext cx="3096344" cy="3863067"/>
            <a:chOff x="5508104" y="2876742"/>
            <a:chExt cx="3096344" cy="3863067"/>
          </a:xfrm>
        </p:grpSpPr>
        <p:sp>
          <p:nvSpPr>
            <p:cNvPr id="10" name="TextBox 9"/>
            <p:cNvSpPr txBox="1"/>
            <p:nvPr/>
          </p:nvSpPr>
          <p:spPr>
            <a:xfrm>
              <a:off x="5508104" y="2876742"/>
              <a:ext cx="3096344" cy="1200329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/>
                <a:t>ПРИРОДНЫЕ ЗОНЫ</a:t>
              </a:r>
              <a:endParaRPr lang="ru-RU" sz="3600" dirty="0"/>
            </a:p>
          </p:txBody>
        </p:sp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3607" y="4247356"/>
              <a:ext cx="1948002" cy="249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398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4" descr="http://stepnoy-sledopyt.narod.ru/ddr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513"/>
            <a:ext cx="10365603" cy="707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природная зона?</a:t>
            </a:r>
            <a:endParaRPr lang="ru-RU" dirty="0"/>
          </a:p>
        </p:txBody>
      </p:sp>
      <p:pic>
        <p:nvPicPr>
          <p:cNvPr id="2050" name="Picture 2" descr="http://fotodryg.ru/clipart/1/3/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804701" cy="135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159732" y="2132856"/>
            <a:ext cx="1944216" cy="1224136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84328" y="2121533"/>
            <a:ext cx="1944216" cy="124678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71D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87624" y="3610655"/>
            <a:ext cx="1944216" cy="1224136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56436" y="3610655"/>
            <a:ext cx="1944216" cy="122413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47864" y="4819104"/>
            <a:ext cx="1944216" cy="122413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71017" y="256025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ВОДА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44368" y="256025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ВОЗДУХ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44468" y="389955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ГОРНЫЕ ПОРОДЫ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23145" y="5229200"/>
            <a:ext cx="1280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ПОЧВЫ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03648" y="3899557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ЖИВЫЕ ОРГАНИЗМЫ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0" idx="0"/>
          </p:cNvCxnSpPr>
          <p:nvPr/>
        </p:nvCxnSpPr>
        <p:spPr>
          <a:xfrm>
            <a:off x="4319972" y="4819104"/>
            <a:ext cx="43624" cy="122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4"/>
            <a:endCxn id="10" idx="0"/>
          </p:cNvCxnSpPr>
          <p:nvPr/>
        </p:nvCxnSpPr>
        <p:spPr>
          <a:xfrm>
            <a:off x="3131840" y="3356992"/>
            <a:ext cx="1188132" cy="1462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4"/>
            <a:endCxn id="10" idx="0"/>
          </p:cNvCxnSpPr>
          <p:nvPr/>
        </p:nvCxnSpPr>
        <p:spPr>
          <a:xfrm flipH="1">
            <a:off x="4319972" y="3368315"/>
            <a:ext cx="1236464" cy="14507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1"/>
            <a:endCxn id="8" idx="5"/>
          </p:cNvCxnSpPr>
          <p:nvPr/>
        </p:nvCxnSpPr>
        <p:spPr>
          <a:xfrm flipH="1" flipV="1">
            <a:off x="2847116" y="4655520"/>
            <a:ext cx="785472" cy="3428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0" idx="7"/>
            <a:endCxn id="9" idx="3"/>
          </p:cNvCxnSpPr>
          <p:nvPr/>
        </p:nvCxnSpPr>
        <p:spPr>
          <a:xfrm flipV="1">
            <a:off x="5007356" y="4655520"/>
            <a:ext cx="833804" cy="3428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3"/>
            <a:endCxn id="8" idx="0"/>
          </p:cNvCxnSpPr>
          <p:nvPr/>
        </p:nvCxnSpPr>
        <p:spPr>
          <a:xfrm flipH="1">
            <a:off x="2159732" y="3177721"/>
            <a:ext cx="284724" cy="4329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 стрелкой 2047"/>
          <p:cNvCxnSpPr>
            <a:stCxn id="7" idx="5"/>
            <a:endCxn id="9" idx="0"/>
          </p:cNvCxnSpPr>
          <p:nvPr/>
        </p:nvCxnSpPr>
        <p:spPr>
          <a:xfrm>
            <a:off x="6243820" y="3185728"/>
            <a:ext cx="284724" cy="4249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Прямая со стрелкой 2050"/>
          <p:cNvCxnSpPr>
            <a:stCxn id="4" idx="6"/>
            <a:endCxn id="7" idx="2"/>
          </p:cNvCxnSpPr>
          <p:nvPr/>
        </p:nvCxnSpPr>
        <p:spPr>
          <a:xfrm>
            <a:off x="4103948" y="2744924"/>
            <a:ext cx="4803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Прямая со стрелкой 2054"/>
          <p:cNvCxnSpPr>
            <a:stCxn id="4" idx="5"/>
            <a:endCxn id="9" idx="1"/>
          </p:cNvCxnSpPr>
          <p:nvPr/>
        </p:nvCxnSpPr>
        <p:spPr>
          <a:xfrm>
            <a:off x="3819224" y="3177721"/>
            <a:ext cx="2021936" cy="6122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Прямая со стрелкой 2056"/>
          <p:cNvCxnSpPr>
            <a:stCxn id="9" idx="2"/>
            <a:endCxn id="8" idx="6"/>
          </p:cNvCxnSpPr>
          <p:nvPr/>
        </p:nvCxnSpPr>
        <p:spPr>
          <a:xfrm flipH="1">
            <a:off x="3131840" y="4222723"/>
            <a:ext cx="24245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Прямая со стрелкой 2058"/>
          <p:cNvCxnSpPr>
            <a:stCxn id="7" idx="3"/>
            <a:endCxn id="8" idx="7"/>
          </p:cNvCxnSpPr>
          <p:nvPr/>
        </p:nvCxnSpPr>
        <p:spPr>
          <a:xfrm flipH="1">
            <a:off x="2847116" y="3185728"/>
            <a:ext cx="2021936" cy="6041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Природные зоны </a:t>
            </a:r>
            <a:r>
              <a:rPr lang="ru-RU" dirty="0" smtClean="0"/>
              <a:t>Африки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4" name="Picture 4" descr="http://art-clip.ru/pic/klipart/1/kartinki/28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4868863"/>
            <a:ext cx="1046162" cy="18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8660" y="2074917"/>
            <a:ext cx="3528392" cy="18774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ЦЕЛЬ:</a:t>
            </a:r>
          </a:p>
          <a:p>
            <a:pPr algn="ctr"/>
            <a:r>
              <a:rPr lang="ru-RU" sz="2800" dirty="0" smtClean="0"/>
              <a:t>сделать характеристику ПЗ Африки по плану</a:t>
            </a:r>
            <a:endParaRPr lang="ru-RU" sz="28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278907" y="1772816"/>
            <a:ext cx="1728192" cy="1326337"/>
            <a:chOff x="3488829" y="2286887"/>
            <a:chExt cx="1728192" cy="1326337"/>
          </a:xfrm>
        </p:grpSpPr>
        <p:sp>
          <p:nvSpPr>
            <p:cNvPr id="7" name="Стрелка вправо 6"/>
            <p:cNvSpPr/>
            <p:nvPr/>
          </p:nvSpPr>
          <p:spPr>
            <a:xfrm>
              <a:off x="3488829" y="3290058"/>
              <a:ext cx="1728192" cy="3231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23928" y="2286887"/>
              <a:ext cx="8640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b="1" dirty="0" smtClean="0">
                  <a:solidFill>
                    <a:srgbClr val="FF0000"/>
                  </a:solidFill>
                </a:rPr>
                <a:t>?</a:t>
              </a:r>
              <a:endParaRPr lang="ru-RU" sz="6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504" y="2089031"/>
            <a:ext cx="3096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Ландшафты 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Географическое положение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Климатические особенности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Почвы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Растительность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Животный мир</a:t>
            </a:r>
            <a:endParaRPr lang="ru-RU" sz="24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90786" y="332656"/>
            <a:ext cx="8305178" cy="6420038"/>
            <a:chOff x="490786" y="332656"/>
            <a:chExt cx="8305178" cy="642003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907" y="332656"/>
              <a:ext cx="2493057" cy="151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90786" y="5552365"/>
              <a:ext cx="7609606" cy="120032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Природная зона – закономерное сочетание компонентов природы на определенной равнинной территории.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88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для групповой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6571456" cy="4525963"/>
          </a:xfrm>
        </p:spPr>
        <p:txBody>
          <a:bodyPr/>
          <a:lstStyle/>
          <a:p>
            <a:r>
              <a:rPr lang="ru-RU" dirty="0" smtClean="0"/>
              <a:t>1. Выполнить индивидуальные задания по инструкции.</a:t>
            </a:r>
          </a:p>
          <a:p>
            <a:r>
              <a:rPr lang="ru-RU" dirty="0" smtClean="0"/>
              <a:t>2. Результаты оформить в виде </a:t>
            </a:r>
            <a:r>
              <a:rPr lang="ru-RU" b="1" dirty="0" smtClean="0"/>
              <a:t>презентации</a:t>
            </a:r>
            <a:r>
              <a:rPr lang="ru-RU" dirty="0" smtClean="0"/>
              <a:t> в программе </a:t>
            </a:r>
            <a:r>
              <a:rPr lang="en-US" dirty="0" smtClean="0"/>
              <a:t>Power Point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3. Представить презентацию классу (каждый защищает свой слайд) </a:t>
            </a: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7020272" y="1556792"/>
            <a:ext cx="144016" cy="252028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80312" y="2564904"/>
            <a:ext cx="108012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 минут</a:t>
            </a:r>
            <a:endParaRPr lang="ru-RU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7020272" y="4365104"/>
            <a:ext cx="216024" cy="1368152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32712" y="4726014"/>
            <a:ext cx="108012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5 минут</a:t>
            </a:r>
            <a:endParaRPr lang="ru-RU" dirty="0"/>
          </a:p>
        </p:txBody>
      </p:sp>
      <p:pic>
        <p:nvPicPr>
          <p:cNvPr id="9" name="Picture 6" descr="http://art-clip.ru/pic/klipart/1/kartinki/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45793" cy="17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6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3786188"/>
            <a:ext cx="603250" cy="2332037"/>
          </a:xfrm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43313"/>
            <a:ext cx="2981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785938"/>
            <a:ext cx="60325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785938"/>
            <a:ext cx="29813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29125" y="4857750"/>
            <a:ext cx="331122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Лесенка успеха</a:t>
            </a:r>
          </a:p>
        </p:txBody>
      </p:sp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571750"/>
            <a:ext cx="781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714375"/>
            <a:ext cx="781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857750"/>
            <a:ext cx="781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6681" y="452478"/>
            <a:ext cx="6338888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Рефлексия (самоанализ) деятельности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6467" y="4321101"/>
            <a:ext cx="345492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03904" y="2092881"/>
            <a:ext cx="34549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19912" y="260648"/>
            <a:ext cx="345492" cy="3693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1417588"/>
            <a:ext cx="2664296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ЦЕЛЬ:</a:t>
            </a:r>
          </a:p>
          <a:p>
            <a:pPr algn="ctr"/>
            <a:r>
              <a:rPr lang="ru-RU" sz="2800" dirty="0" smtClean="0"/>
              <a:t>сделать характеристику ПЗ Африки </a:t>
            </a:r>
            <a:r>
              <a:rPr lang="ru-RU" sz="2800" dirty="0"/>
              <a:t>по плану</a:t>
            </a:r>
          </a:p>
        </p:txBody>
      </p:sp>
    </p:spTree>
    <p:extLst>
      <p:ext uri="{BB962C8B-B14F-4D97-AF65-F5344CB8AC3E}">
        <p14:creationId xmlns:p14="http://schemas.microsoft.com/office/powerpoint/2010/main" val="30083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44279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§28 читать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презентацию.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ata:image/jpeg;base64,/9j/4AAQSkZJRgABAQAAAQABAAD/2wCEAAkGBxQTERQUExQWFhMUFxcYFRQVFBQXFRUYFRgXFxQYGBYdHCggGBolHBYaITEhJSkrLi4uFx8zODMsNygtMCsBCgoKDg0OGhAQGzckHCQsLCwsLCwsLCwsLCwsLCwsLCwsLCwsLCwsLCwsLCwsLCwsLCwsLCwsLDQsLCwsLCwsLP/AABEIAL0BCwMBIgACEQEDEQH/xAAcAAEAAgMBAQEAAAAAAAAAAAAABQYDBAcCAQj/xABGEAACAQICBQgGBwYEBwEAAAABAgADEQQhBRIxQVEGEyIyYXGBkQdCUqGxwSNigpLC0fAUU3KisuEVM0NjJTRzg7PS8ST/xAAXAQEBAQEAAAAAAAAAAAAAAAAAAgED/8QAIBEBAQEBAAMBAQADAQAAAAAAAAECERIhMVFBA2FxE//aAAwDAQACEQMRAD8A7jERAREQEREBERAREQERInlVpQ4bC1Kq21wAEv7TEKMt9r38IER6QdK6lDmKdR1rVCp+iNqi01YFzcZqGA1b7ekbbJXKnK16uGFJnKsL849yHYXNl4jKwJGZtuub07F6cKB61VmZy+ZABLk5WN7WAA45Sz4HQX7dQWtRppWR8mWpqqVcdZXBuCNhBzyOwTlbb8dZJPro/JnEVKmFpPW67AnMWJUsebJG4lNUntvJOQ3JDRBwuESi2oCC7EUxZFLuzkLkMulwkzOscqREQEREBERAREQEREBERAREQEREBERAREQEREBERAREQEREBOeelfH/AOTQHbUYeap+PynQ5xXlvjedx1Y3yRubHZzfRP8AMCfGTr4rM9snIfQdDGmvQrg3sroy2DLqMQ2ZBuCXXynVtBaGpYSiKNEEILm5N2YnaSeP5Tlfo3raukkH7xHXyXW/BOyRn4a+kREpJERAREQEREBERAREQEREBERAREQEREBERARE1NI6So0FDVqiUwchrMBc8ANpPYIG3ErTcu8Duqse6lVt5lQDPtLl1gmIHOlb7NanUA89Ww8ZnY3lWSJiw+IRxdGVhxUgj3TLNYREQMWJrBEZzsRSx7lFz8JwCrVLMWbaxLHvJuZ2Xl3iubwFY72AQfbIU+4mcYnPbphK8jqurpHDH61vvBl+c7jOA6De2Nwx4VqXlrqT7p36VhOiIiUkiIgIiICIiAiIgIiICIiAiIgIiICIiAiIgJzr0gkviguR1KSEKdh1mqa48QF8VB3Tos57y5W2NU7moL5rUe/9Qkb+Lx9UTSehmqWahVNNfWTVBJ7ic1O60i8HgKlJ21zVINheowKt2rmSCO2XBlO0bd4Ow9/A9s8pV1rhltnkGt0hxG4905eTpx80RiG5pWDEMpKBlJDWABGYz32ls0LyrdWC1zrofXt0177ZMPft2ysIgAsBYbbDZntnqJqz4XMrrisCAQbg5gjYZ9lW5D6RLK1FjmnST+E7R4G33gN0tM7y9nXGzlUf0r17YeintVL/AHVI/FOYy/8ApaqdLDLwFQ+ZQfKUCc9fXTPx5SpqVEqD1WBt3Z/KfodTfMT8619njO/aEq6+GoN7VKmfNAZWE7bsREtBERAREQEREBERAREQEREBERAREQEREBERASjekSnarhn4iqhP3GX4GXmUf0gYoMotsoupJ7SQrDwB878JO/isfVanlyLG9rb77PGephUaxvuB6I4kbW+Q894nB3fFB9UWH1r/ANH/AMmVb77eAt8zMdbEohAZgCxsB3/AdpmaBn0bptMJWWrUJCAOXsCTqgdLIbbZG3ZOlaK0rRxNMVKFQOnEbRvsQcwbZ58ZxTTly2qeqVNvtZH4T16K9NHD1wtQlUYmnUB3b1J/he47AWnTF456z1YfSnVvi0X2aQ82Z7+4CU2T/LzEa+PrHcpVB2aqgH33kBF+k+MdfqzuPI2rrYHDn/bUfd6PynDq+ydm9HR/4dQv/u/+Wpb3TcM2skRE6OZETFicQtNS7sFUbSdkDLNPSGlKVEfSOAdy7WPcoz8ZU9M8rXe60LontkdNu4eoPfn6plaYkkkkknMkm5J4k7zOd/yfjpMfq3Y3lpupU/tVD+EfnIivynxLf6gXsVFA94J98iInO7q5mN5tM4g/61T7xHwntNP4kbKzeIRv6lMjZ9jyreRPUeV2IG3Ub+JbH+UibycuLdegSP8AbcE+CsAPfKnE2brPGL/ozldhax1RU5t/YqjUa52AE9EnsBMnpx2vh1cWYX7d47jNnRfKHEYKw1udobNRzmo4KfVyHd2S5/k/UXH46zEitA8oKOLW9JukOtTOTr3jeO0ZSVnRzIiICIiAiJzHTfKmrWrYiiCadOlWekVXJm1LZs22zXuALCzC95OteM6rGfK8WbTvKoU35qlZmJClkBfVLG24W1hwz3St8pjq4esjAhslIbbdrMM9+Rvfv3gyGfpKUptquRZSuvdDsDdDpixzuueWWc08fgqyYamK1Z6zqTzjuSxz6gLEm5AuNptrbTOU35Ttdrjx9RtpVLUlI2sAL8CbAnwzPhMOkcaKSgLbWtZRuAGV+6YtG1hqKCeozXPZqk/i90h8fXD1GYXsdl+Ay2bpnGWtXD6So1WYXeo5UnXtamOG3pHytLQ2JJw4e+ZUZ77htUnzBMrdGmLMFU6z22KM8wSTbach5mSuIqatGnS3gEv2EszAHt6WzdNrIxYnEmoQTYWFsu/bI/Q9cPXqVF6r19Zb7bM5IuN2Rm5QpazBSdUE2LZZA7T4TDyYwoGYuUBZwSLEqMqZtuJABt3zWz6mquj+cZmLnWLNe4vnfvmCpolhsIPuMzaKcs9Q7jbzzknJ7W8VTEoQCCLEbp2L0ct/w+l2F/e5PznPNJYQOtwOkBl2jhLn6K8crYVqN/pKTkkbyrWKt3bR4S8X2jc9LtESv8p+VNPCgqCGrHYm3V7Wt8PhtnW3jlJ1v6Z0xTw63bNj1UHWb8h2/OwnP9L6Xeu2tUYADqpeyr3cT2/AZSt6R0zUquWLG7bT6x8dw7Ba0x4bRzPm2QPHrHwnHV67ZzxNg3npVJ2Rg8CqCw/ue+bYkcWwrQ4zIKY4T1E0fNURqjhPsQPBpjhPDUOEzRA1GUjbPDoCLHMTdImCrTt3TBCuHw9RatJipU3DDd3jZnvGw57rgda5LaeXF0Q4sHXKonstxH1TtHiN05y6Agg7DNTQek2wWKDjNOq6+0h25cRtHd2y8aRrPXaomPDV1qIroQysLqRsIMyTs4kRECk4jQ+KqO1QU11iSdapVKNty1dVGIA2C5BFpXdK4Nhiucr0ilVkQVgHyq6l1SoCuTEqAL2U5EbALdYlA0niG0hVZsOoNKgrAN61Y6y6xU7NUWNuOc5XEk9f11zu2/8AFc/xZXq1KFI6nNnpqBqswIBU32lSDe89tpGs2Jw+Gw2EBLi71OcfUIXNmZM1XZYtbIsnSz1TD6f0fU10xFFfp6N1ZDlzlPPWQ9oN7d532nvAaQrGtTr0xUokdA6ylWsx6SarDpCwYk2tcIRmoIier/pd9z/ba5U4cU3FRVBp1QNYWIGsOwEbR85B/tajYqD7N/6rzoeIwi1aWo4yYDIeqd1u6UXE6Hem7C2sASAQPlNZWD9qY5XIHAAKPITzMy4Rz6jeIt8Zu4bRR2ufAfMx0Rj6MesAtugTdidhAOQ8/hN6u6005tPtHjb4AbP1nu6QxIRdVcja2W4fr9bJCEx9EnoM5v8AZ+clpEaE6zdw+Ml5NbCQVV3o4jXpMUcG6spselY24EdhyO+TsgdLN9KewD4Xm5KnMXy8xjpqayodhdFs545kmx7gJXaaNUbeWOZJPmSZ6xqfSMB7Xxz+cmsFhgi23nrHt/KbayR5weAVO1uP5DdJKnTt3xRp2z3zJMUREQEREBERAREQEREDVqJYyC02tmvxF/EZH3WlkrLcd0g9Nr0VPAkeY/tE+sqZ9HfKY0qgoVD9FUNlv/pudncDsPgcs79Xn50rDVa42EX/AD8bztPIbTn7VhhrG9WnZX4n2W8QPMGdc3+OWp/ViiIloRvKKm7YaqlO+s4CdHrAOQrkdoUkzDyZ0XzFO2rq3sAuWQW9r233J92+TESfH31vl64j9I6Go1s3Qa3tjJuzMbfG8rmN5GMM6VQEey+R+8BY+QlziLmUmrHPMRozFqADSbK1ipDbL55E7pFYpHBJqKyk+0jJ7iBOsSH5U6cTCUC7AMzdFEPrEjO/1QNvlvk3EXN1zqauMxYQfW9w7/y+AzGtiqlasxqLYBtgToAW+qLL4yNr02HWBHfs8N058dOvNWoWNzPM+TZwmEZzwXe27w4mUxI6GpWQt7R9w/veSE8ooAAGwZCepCiV+sdese1reF7SYxtfUQnfsHef1fwkVounmXPVQE+Nv17psZWxQp62IY7lJPiMh+uyTFFbnukbolOiWO1zfy/veTFJbCCPcRENIiICIiAiIgInxmAFybAbzNRccNcCwsSRvuOBYWy3C2eZEDciIgJC6YH0fcw+Yk1IfTR+jP8AEIYgMTmg7CfI/wB5YPRzpbmcWqk9Cr0D3t1f5rZ8Lyv1R0T4fr3TWpuVIIyIO7bKiK/SMTS0Ljeew9Kr7aKx7CR0h4G4m7OzkREQEREBOS+kfSBrYzmx1aICDhrtYufgPszrFRwASdgBJ8JwqlVNXEl22s7Oe83b4yN30vE9t6viVpKF2m2QHZvM9YPGiplax4flIXF1NZ2Pbl3DITzRqFWDDaJy46dWPmxwHkJ7nlGBAI2EXHjPUlRPk+zDiaRYat7A7eJHATRGYlzWqaq9Ub93aTM2Kp2C0U2tmx7OJ+PhNwKtJDbIDM8T/eY8FRObt123eyNwmsbmHpAWA2D5TbniklhPcNIiICIiAiIgIiIGlpCg7Do2PZwOdzw4d1jxmhTpkOgIIbXXda4DXNuzLw1ZORN6zhERMaSA03UyUcST5ZfOTlZrDvlX0nV1qh4DIeG333hlar9RvCa1Vdh4zYfqt3fMTw46PgJSXXPRfidfAKP3buvv1/xy3Sg+iB//AM9YcKg96j8pfp1nxyv0iImsIiIGjp2pq4Wu3ClUPkhM4poYdMngp+U7Pyl/5PE/9Gp/QZxTA1guuTvQgd+Vpz26YasT4zWmF3vkJKlh0PiQyat81+H6MkJLcj+QQ5rncQWWo6/RqCRzYIyZhvb6pyG/PZH43CPSqNTqCzL5EbmU71PHvGRBAzWbPbZrrDERIU8PTBtfcbgbr7jNmjT3nwniktzNmaERE0IiICIiAiIgIiICIiAiJirVN0DWx2I1VLcBl37vfKwTJLTGIuQg3Znv3D9cZGEzYmvNbqn9bOP63TwzXUAb8stouNs9sDkQbEQlPO9h8vL9d01i4ejrT7Ua/MMg1Kzhda/SUi4Q8CDlluv2WnWZ+fdF6RSljMLruqDnlZnqMEREQhnLMeNrDiTP0FOmfjnr6RESkkREDS01R18NXT2qVRfNSJwYT9DThfKLRZw2JqUiLAElO1CboR4Zd4Mja8NKrhAOubH2Rcnx3DznvRD06VenUqIXRG1ilwNa19XaNl7Zb7T2ukGtZgrfxC8fti/uk8pzdPTqejeXmEq5MzUm4VBl94XA8bSS0jgaOMpizKxHUqoQ2rftBzU7x8CARxpsan7pJjfEDosi6jDPWUkHssd0vy/UeP4tmktHvQfUqCx9UjqsOKnf3bRftE1Z70dy1YpzWMTn6XtbKq9oO89uR7Zv1NFa9PnsMxrUTwH0qEbVdBtIy2DfstnIufxc1+tCi1jNmaQMy06ttslTYifFa+yfZoREQEREBERAREQET4TMNStwge6tW2zbI7HYoIt/WOwfPunnG44JkM24cO+QdWqWNybkxxlr4zXNztMwVKlj3bZ7qPbvmrKTWfn+yY3qE9gPA2PnPEzYTCvVdUpqWdjYKNpJhiL/AMBGx3Zznns+JO+de5CaCxn+H0C+KqISGYLrFrIzs1PO+zUK5btkw4b0YuWBq4gBL3ZaaEOeKioTl36vlOjUqYVQqiyqAABsAGQE6Tv9Rqz+PcREpJERASO0zoSjilC1kvbqsMmW+2zfLZJGIFGqejShfKtVA7ebPv1RM2H9G+FBuz1n7C4A/lUH3y5xM5G9qi8q8NgtF4N66YdTUuEpXHONzjbCNcnYAW+yZSOS2jf2ha1ZwwSlTQgHLp1CMm49HWy7jO2YnDpUUq6qynarAEHwM1homiKLUVRUpte6oAuZ35b8hn2TLnrZrjg+irV674dQwrAMaSkAc61Mguin2tQORf2ZIYLH47BVlbC6rK7AVKbg2c3sqlb3Vr5ZZg8RlOq6L5HYehX/AGga7VQCFZyvRuNU2AA3EjPjJ00F1tbVXW9qwv5zJlt00MfoSjXzqUwHO1lNmv2sOtbtuJXcdyLcZ0ait9WoCp++oIP3RLrEq5lTNWOW4rRWJpdehUt7SAVBbj0bkDvE00x63tcXGRByI8DOvTXxeBpVRapTRxwdFb4iR/5/i5/kcyWsDPYMuOI5GYRjcUyhO+nUdfde3umk/IRPUxFYfxc2/wCETPCq84rkSXxXJCpTF/2kEcDRz8+c+UgsZSqU/XU/YI/FM8a3zjNEgq2lqgPq+R/OEx1Rt6j7J/8AaZyt7E2zgTG1fhNGjhqj/wCrbupj85I4Pkq1UgHEML/Vy8taPGs8o0sRilXrMO7f5SLxWlCckyHHf/aXrD+jSkOvXdv4VVT7y0kqPIDBLtR3/iqMP6bSpipu45EM+0yycmuR9bEtdw1KkNrstiexAdvfsGfdOrYDRVGj/lU0TtA6R722mbkqYTdqbT9G2EHWNVj2uB8FE2F9H2B/dt41G/OWqJXIntVheQOA30Sf+5UHwYSY0boahh/8mkiEixYDpEcCxzI7LzfiOM6RETR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8604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RQUExQWFhMUFxcYFRQVFBQXFRUYFRgXFxQYGBYdHCggGBolHBYaITEhJSkrLi4uFx8zODMsNygtMCsBCgoKDg0OGhAQGzckHCQsLCwsLCwsLCwsLCwsLCwsLCwsLCwsLCwsLCwsLCwsLCwsLCwsLCwsLDQsLCwsLCwsLP/AABEIAL0BCwMBIgACEQEDEQH/xAAcAAEAAgMBAQEAAAAAAAAAAAAABQYDBAcCAQj/xABGEAACAQICBQgGBwYEBwEAAAABAgADEQQhBRIxQVEGEyIyYXGBkQdCUqGxwSNigpLC0fAUU3KisuEVM0NjJTRzg7PS8ST/xAAXAQEBAQEAAAAAAAAAAAAAAAAAAgED/8QAIBEBAQEBAAMBAQADAQAAAAAAAAECERIhMVFBA2FxE//aAAwDAQACEQMRAD8A7jERAREQEREBERAREQERInlVpQ4bC1Kq21wAEv7TEKMt9r38IER6QdK6lDmKdR1rVCp+iNqi01YFzcZqGA1b7ekbbJXKnK16uGFJnKsL849yHYXNl4jKwJGZtuub07F6cKB61VmZy+ZABLk5WN7WAA45Sz4HQX7dQWtRppWR8mWpqqVcdZXBuCNhBzyOwTlbb8dZJPro/JnEVKmFpPW67AnMWJUsebJG4lNUntvJOQ3JDRBwuESi2oCC7EUxZFLuzkLkMulwkzOscqREQEREBERAREQEREBERAREQEREBERAREQEREBERAREQEREBOeelfH/AOTQHbUYeap+PynQ5xXlvjedx1Y3yRubHZzfRP8AMCfGTr4rM9snIfQdDGmvQrg3sroy2DLqMQ2ZBuCXXynVtBaGpYSiKNEEILm5N2YnaSeP5Tlfo3raukkH7xHXyXW/BOyRn4a+kREpJERAREQEREBERAREQEREBERAREQEREBERARE1NI6So0FDVqiUwchrMBc8ANpPYIG3ErTcu8Duqse6lVt5lQDPtLl1gmIHOlb7NanUA89Ww8ZnY3lWSJiw+IRxdGVhxUgj3TLNYREQMWJrBEZzsRSx7lFz8JwCrVLMWbaxLHvJuZ2Xl3iubwFY72AQfbIU+4mcYnPbphK8jqurpHDH61vvBl+c7jOA6De2Nwx4VqXlrqT7p36VhOiIiUkiIgIiICIiAiIgIiICIiAiIgIiICIiAiIgJzr0gkviguR1KSEKdh1mqa48QF8VB3Tos57y5W2NU7moL5rUe/9Qkb+Lx9UTSehmqWahVNNfWTVBJ7ic1O60i8HgKlJ21zVINheowKt2rmSCO2XBlO0bd4Ow9/A9s8pV1rhltnkGt0hxG4905eTpx80RiG5pWDEMpKBlJDWABGYz32ls0LyrdWC1zrofXt0177ZMPft2ysIgAsBYbbDZntnqJqz4XMrrisCAQbg5gjYZ9lW5D6RLK1FjmnST+E7R4G33gN0tM7y9nXGzlUf0r17YeintVL/AHVI/FOYy/8ApaqdLDLwFQ+ZQfKUCc9fXTPx5SpqVEqD1WBt3Z/KfodTfMT8619njO/aEq6+GoN7VKmfNAZWE7bsREtBERAREQEREBERAREQEREBERAREQEREBERASjekSnarhn4iqhP3GX4GXmUf0gYoMotsoupJ7SQrDwB878JO/isfVanlyLG9rb77PGephUaxvuB6I4kbW+Q894nB3fFB9UWH1r/ANH/AMmVb77eAt8zMdbEohAZgCxsB3/AdpmaBn0bptMJWWrUJCAOXsCTqgdLIbbZG3ZOlaK0rRxNMVKFQOnEbRvsQcwbZ58ZxTTly2qeqVNvtZH4T16K9NHD1wtQlUYmnUB3b1J/he47AWnTF456z1YfSnVvi0X2aQ82Z7+4CU2T/LzEa+PrHcpVB2aqgH33kBF+k+MdfqzuPI2rrYHDn/bUfd6PynDq+ydm9HR/4dQv/u/+Wpb3TcM2skRE6OZETFicQtNS7sFUbSdkDLNPSGlKVEfSOAdy7WPcoz8ZU9M8rXe60LontkdNu4eoPfn6plaYkkkkknMkm5J4k7zOd/yfjpMfq3Y3lpupU/tVD+EfnIivynxLf6gXsVFA94J98iInO7q5mN5tM4g/61T7xHwntNP4kbKzeIRv6lMjZ9jyreRPUeV2IG3Ub+JbH+UibycuLdegSP8AbcE+CsAPfKnE2brPGL/ozldhax1RU5t/YqjUa52AE9EnsBMnpx2vh1cWYX7d47jNnRfKHEYKw1udobNRzmo4KfVyHd2S5/k/UXH46zEitA8oKOLW9JukOtTOTr3jeO0ZSVnRzIiICIiAiJzHTfKmrWrYiiCadOlWekVXJm1LZs22zXuALCzC95OteM6rGfK8WbTvKoU35qlZmJClkBfVLG24W1hwz3St8pjq4esjAhslIbbdrMM9+Rvfv3gyGfpKUptquRZSuvdDsDdDpixzuueWWc08fgqyYamK1Z6zqTzjuSxz6gLEm5AuNptrbTOU35Ttdrjx9RtpVLUlI2sAL8CbAnwzPhMOkcaKSgLbWtZRuAGV+6YtG1hqKCeozXPZqk/i90h8fXD1GYXsdl+Ay2bpnGWtXD6So1WYXeo5UnXtamOG3pHytLQ2JJw4e+ZUZ77htUnzBMrdGmLMFU6z22KM8wSTbach5mSuIqatGnS3gEv2EszAHt6WzdNrIxYnEmoQTYWFsu/bI/Q9cPXqVF6r19Zb7bM5IuN2Rm5QpazBSdUE2LZZA7T4TDyYwoGYuUBZwSLEqMqZtuJABt3zWz6mquj+cZmLnWLNe4vnfvmCpolhsIPuMzaKcs9Q7jbzzknJ7W8VTEoQCCLEbp2L0ct/w+l2F/e5PznPNJYQOtwOkBl2jhLn6K8crYVqN/pKTkkbyrWKt3bR4S8X2jc9LtESv8p+VNPCgqCGrHYm3V7Wt8PhtnW3jlJ1v6Z0xTw63bNj1UHWb8h2/OwnP9L6Xeu2tUYADqpeyr3cT2/AZSt6R0zUquWLG7bT6x8dw7Ba0x4bRzPm2QPHrHwnHV67ZzxNg3npVJ2Rg8CqCw/ue+bYkcWwrQ4zIKY4T1E0fNURqjhPsQPBpjhPDUOEzRA1GUjbPDoCLHMTdImCrTt3TBCuHw9RatJipU3DDd3jZnvGw57rgda5LaeXF0Q4sHXKonstxH1TtHiN05y6Agg7DNTQek2wWKDjNOq6+0h25cRtHd2y8aRrPXaomPDV1qIroQysLqRsIMyTs4kRECk4jQ+KqO1QU11iSdapVKNty1dVGIA2C5BFpXdK4Nhiucr0ilVkQVgHyq6l1SoCuTEqAL2U5EbALdYlA0niG0hVZsOoNKgrAN61Y6y6xU7NUWNuOc5XEk9f11zu2/8AFc/xZXq1KFI6nNnpqBqswIBU32lSDe89tpGs2Jw+Gw2EBLi71OcfUIXNmZM1XZYtbIsnSz1TD6f0fU10xFFfp6N1ZDlzlPPWQ9oN7d532nvAaQrGtTr0xUokdA6ylWsx6SarDpCwYk2tcIRmoIier/pd9z/ba5U4cU3FRVBp1QNYWIGsOwEbR85B/tajYqD7N/6rzoeIwi1aWo4yYDIeqd1u6UXE6Hem7C2sASAQPlNZWD9qY5XIHAAKPITzMy4Rz6jeIt8Zu4bRR2ufAfMx0Rj6MesAtugTdidhAOQ8/hN6u6005tPtHjb4AbP1nu6QxIRdVcja2W4fr9bJCEx9EnoM5v8AZ+clpEaE6zdw+Ml5NbCQVV3o4jXpMUcG6spselY24EdhyO+TsgdLN9KewD4Xm5KnMXy8xjpqayodhdFs545kmx7gJXaaNUbeWOZJPmSZ6xqfSMB7Xxz+cmsFhgi23nrHt/KbayR5weAVO1uP5DdJKnTt3xRp2z3zJMUREQEREBERAREQEREDVqJYyC02tmvxF/EZH3WlkrLcd0g9Nr0VPAkeY/tE+sqZ9HfKY0qgoVD9FUNlv/pudncDsPgcs79Xn50rDVa42EX/AD8bztPIbTn7VhhrG9WnZX4n2W8QPMGdc3+OWp/ViiIloRvKKm7YaqlO+s4CdHrAOQrkdoUkzDyZ0XzFO2rq3sAuWQW9r233J92+TESfH31vl64j9I6Go1s3Qa3tjJuzMbfG8rmN5GMM6VQEey+R+8BY+QlziLmUmrHPMRozFqADSbK1ipDbL55E7pFYpHBJqKyk+0jJ7iBOsSH5U6cTCUC7AMzdFEPrEjO/1QNvlvk3EXN1zqauMxYQfW9w7/y+AzGtiqlasxqLYBtgToAW+qLL4yNr02HWBHfs8N058dOvNWoWNzPM+TZwmEZzwXe27w4mUxI6GpWQt7R9w/veSE8ooAAGwZCepCiV+sdese1reF7SYxtfUQnfsHef1fwkVounmXPVQE+Nv17psZWxQp62IY7lJPiMh+uyTFFbnukbolOiWO1zfy/veTFJbCCPcRENIiICIiAiIgInxmAFybAbzNRccNcCwsSRvuOBYWy3C2eZEDciIgJC6YH0fcw+Yk1IfTR+jP8AEIYgMTmg7CfI/wB5YPRzpbmcWqk9Cr0D3t1f5rZ8Lyv1R0T4fr3TWpuVIIyIO7bKiK/SMTS0Ljeew9Kr7aKx7CR0h4G4m7OzkREQEREBOS+kfSBrYzmx1aICDhrtYufgPszrFRwASdgBJ8JwqlVNXEl22s7Oe83b4yN30vE9t6viVpKF2m2QHZvM9YPGiplax4flIXF1NZ2Pbl3DITzRqFWDDaJy46dWPmxwHkJ7nlGBAI2EXHjPUlRPk+zDiaRYat7A7eJHATRGYlzWqaq9Ub93aTM2Kp2C0U2tmx7OJ+PhNwKtJDbIDM8T/eY8FRObt123eyNwmsbmHpAWA2D5TbniklhPcNIiICIiAiIgIiIGlpCg7Do2PZwOdzw4d1jxmhTpkOgIIbXXda4DXNuzLw1ZORN6zhERMaSA03UyUcST5ZfOTlZrDvlX0nV1qh4DIeG333hlar9RvCa1Vdh4zYfqt3fMTw46PgJSXXPRfidfAKP3buvv1/xy3Sg+iB//AM9YcKg96j8pfp1nxyv0iImsIiIGjp2pq4Wu3ClUPkhM4poYdMngp+U7Pyl/5PE/9Gp/QZxTA1guuTvQgd+Vpz26YasT4zWmF3vkJKlh0PiQyat81+H6MkJLcj+QQ5rncQWWo6/RqCRzYIyZhvb6pyG/PZH43CPSqNTqCzL5EbmU71PHvGRBAzWbPbZrrDERIU8PTBtfcbgbr7jNmjT3nwniktzNmaERE0IiICIiAiIgIiICIiAiJirVN0DWx2I1VLcBl37vfKwTJLTGIuQg3Znv3D9cZGEzYmvNbqn9bOP63TwzXUAb8stouNs9sDkQbEQlPO9h8vL9d01i4ejrT7Ua/MMg1Kzhda/SUi4Q8CDlluv2WnWZ+fdF6RSljMLruqDnlZnqMEREQhnLMeNrDiTP0FOmfjnr6RESkkREDS01R18NXT2qVRfNSJwYT9DThfKLRZw2JqUiLAElO1CboR4Zd4Mja8NKrhAOubH2Rcnx3DznvRD06VenUqIXRG1ilwNa19XaNl7Zb7T2ukGtZgrfxC8fti/uk8pzdPTqejeXmEq5MzUm4VBl94XA8bSS0jgaOMpizKxHUqoQ2rftBzU7x8CARxpsan7pJjfEDosi6jDPWUkHssd0vy/UeP4tmktHvQfUqCx9UjqsOKnf3bRftE1Z70dy1YpzWMTn6XtbKq9oO89uR7Zv1NFa9PnsMxrUTwH0qEbVdBtIy2DfstnIufxc1+tCi1jNmaQMy06ttslTYifFa+yfZoREQEREBERAREQET4TMNStwge6tW2zbI7HYoIt/WOwfPunnG44JkM24cO+QdWqWNybkxxlr4zXNztMwVKlj3bZ7qPbvmrKTWfn+yY3qE9gPA2PnPEzYTCvVdUpqWdjYKNpJhiL/AMBGx3Zznns+JO+de5CaCxn+H0C+KqISGYLrFrIzs1PO+zUK5btkw4b0YuWBq4gBL3ZaaEOeKioTl36vlOjUqYVQqiyqAABsAGQE6Tv9Rqz+PcREpJERASO0zoSjilC1kvbqsMmW+2zfLZJGIFGqejShfKtVA7ebPv1RM2H9G+FBuz1n7C4A/lUH3y5xM5G9qi8q8NgtF4N66YdTUuEpXHONzjbCNcnYAW+yZSOS2jf2ha1ZwwSlTQgHLp1CMm49HWy7jO2YnDpUUq6qynarAEHwM1homiKLUVRUpte6oAuZ35b8hn2TLnrZrjg+irV674dQwrAMaSkAc61Mguin2tQORf2ZIYLH47BVlbC6rK7AVKbg2c3sqlb3Vr5ZZg8RlOq6L5HYehX/AGga7VQCFZyvRuNU2AA3EjPjJ00F1tbVXW9qwv5zJlt00MfoSjXzqUwHO1lNmv2sOtbtuJXcdyLcZ0ait9WoCp++oIP3RLrEq5lTNWOW4rRWJpdehUt7SAVBbj0bkDvE00x63tcXGRByI8DOvTXxeBpVRapTRxwdFb4iR/5/i5/kcyWsDPYMuOI5GYRjcUyhO+nUdfde3umk/IRPUxFYfxc2/wCETPCq84rkSXxXJCpTF/2kEcDRz8+c+UgsZSqU/XU/YI/FM8a3zjNEgq2lqgPq+R/OEx1Rt6j7J/8AaZyt7E2zgTG1fhNGjhqj/wCrbupj85I4Pkq1UgHEML/Vy8taPGs8o0sRilXrMO7f5SLxWlCckyHHf/aXrD+jSkOvXdv4VVT7y0kqPIDBLtR3/iqMP6bSpipu45EM+0yycmuR9bEtdw1KkNrstiexAdvfsGfdOrYDRVGj/lU0TtA6R722mbkqYTdqbT9G2EHWNVj2uB8FE2F9H2B/dt41G/OWqJXIntVheQOA30Sf+5UHwYSY0boahh/8mkiEixYDpEcCxzI7LzfiOM6RETR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0975" y="-7080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a:image/jpeg;base64,/9j/4AAQSkZJRgABAQAAAQABAAD/2wCEAAkGBxQTERQUExQWFhMUFxcYFRQVFBQXFRUYFRgXFxQYGBYdHCggGBolHBYaITEhJSkrLi4uFx8zODMsNygtMCsBCgoKDg0OGhAQGzckHCQsLCwsLCwsLCwsLCwsLCwsLCwsLCwsLCwsLCwsLCwsLCwsLCwsLCwsLDQsLCwsLCwsLP/AABEIAL0BCwMBIgACEQEDEQH/xAAcAAEAAgMBAQEAAAAAAAAAAAAABQYDBAcCAQj/xABGEAACAQICBQgGBwYEBwEAAAABAgADEQQhBRIxQVEGEyIyYXGBkQdCUqGxwSNigpLC0fAUU3KisuEVM0NjJTRzg7PS8ST/xAAXAQEBAQEAAAAAAAAAAAAAAAAAAgED/8QAIBEBAQEBAAMBAQADAQAAAAAAAAECERIhMVFBA2FxE//aAAwDAQACEQMRAD8A7jERAREQEREBERAREQERInlVpQ4bC1Kq21wAEv7TEKMt9r38IER6QdK6lDmKdR1rVCp+iNqi01YFzcZqGA1b7ekbbJXKnK16uGFJnKsL849yHYXNl4jKwJGZtuub07F6cKB61VmZy+ZABLk5WN7WAA45Sz4HQX7dQWtRppWR8mWpqqVcdZXBuCNhBzyOwTlbb8dZJPro/JnEVKmFpPW67AnMWJUsebJG4lNUntvJOQ3JDRBwuESi2oCC7EUxZFLuzkLkMulwkzOscqREQEREBERAREQEREBERAREQEREBERAREQEREBERAREQEREBOeelfH/AOTQHbUYeap+PynQ5xXlvjedx1Y3yRubHZzfRP8AMCfGTr4rM9snIfQdDGmvQrg3sroy2DLqMQ2ZBuCXXynVtBaGpYSiKNEEILm5N2YnaSeP5Tlfo3raukkH7xHXyXW/BOyRn4a+kREpJERAREQEREBERAREQEREBERAREQEREBERARE1NI6So0FDVqiUwchrMBc8ANpPYIG3ErTcu8Duqse6lVt5lQDPtLl1gmIHOlb7NanUA89Ww8ZnY3lWSJiw+IRxdGVhxUgj3TLNYREQMWJrBEZzsRSx7lFz8JwCrVLMWbaxLHvJuZ2Xl3iubwFY72AQfbIU+4mcYnPbphK8jqurpHDH61vvBl+c7jOA6De2Nwx4VqXlrqT7p36VhOiIiUkiIgIiICIiAiIgIiICIiAiIgIiICIiAiIgJzr0gkviguR1KSEKdh1mqa48QF8VB3Tos57y5W2NU7moL5rUe/9Qkb+Lx9UTSehmqWahVNNfWTVBJ7ic1O60i8HgKlJ21zVINheowKt2rmSCO2XBlO0bd4Ow9/A9s8pV1rhltnkGt0hxG4905eTpx80RiG5pWDEMpKBlJDWABGYz32ls0LyrdWC1zrofXt0177ZMPft2ysIgAsBYbbDZntnqJqz4XMrrisCAQbg5gjYZ9lW5D6RLK1FjmnST+E7R4G33gN0tM7y9nXGzlUf0r17YeintVL/AHVI/FOYy/8ApaqdLDLwFQ+ZQfKUCc9fXTPx5SpqVEqD1WBt3Z/KfodTfMT8619njO/aEq6+GoN7VKmfNAZWE7bsREtBERAREQEREBERAREQEREBERAREQEREBERASjekSnarhn4iqhP3GX4GXmUf0gYoMotsoupJ7SQrDwB878JO/isfVanlyLG9rb77PGephUaxvuB6I4kbW+Q894nB3fFB9UWH1r/ANH/AMmVb77eAt8zMdbEohAZgCxsB3/AdpmaBn0bptMJWWrUJCAOXsCTqgdLIbbZG3ZOlaK0rRxNMVKFQOnEbRvsQcwbZ58ZxTTly2qeqVNvtZH4T16K9NHD1wtQlUYmnUB3b1J/he47AWnTF456z1YfSnVvi0X2aQ82Z7+4CU2T/LzEa+PrHcpVB2aqgH33kBF+k+MdfqzuPI2rrYHDn/bUfd6PynDq+ydm9HR/4dQv/u/+Wpb3TcM2skRE6OZETFicQtNS7sFUbSdkDLNPSGlKVEfSOAdy7WPcoz8ZU9M8rXe60LontkdNu4eoPfn6plaYkkkkknMkm5J4k7zOd/yfjpMfq3Y3lpupU/tVD+EfnIivynxLf6gXsVFA94J98iInO7q5mN5tM4g/61T7xHwntNP4kbKzeIRv6lMjZ9jyreRPUeV2IG3Ub+JbH+UibycuLdegSP8AbcE+CsAPfKnE2brPGL/ozldhax1RU5t/YqjUa52AE9EnsBMnpx2vh1cWYX7d47jNnRfKHEYKw1udobNRzmo4KfVyHd2S5/k/UXH46zEitA8oKOLW9JukOtTOTr3jeO0ZSVnRzIiICIiAiJzHTfKmrWrYiiCadOlWekVXJm1LZs22zXuALCzC95OteM6rGfK8WbTvKoU35qlZmJClkBfVLG24W1hwz3St8pjq4esjAhslIbbdrMM9+Rvfv3gyGfpKUptquRZSuvdDsDdDpixzuueWWc08fgqyYamK1Z6zqTzjuSxz6gLEm5AuNptrbTOU35Ttdrjx9RtpVLUlI2sAL8CbAnwzPhMOkcaKSgLbWtZRuAGV+6YtG1hqKCeozXPZqk/i90h8fXD1GYXsdl+Ay2bpnGWtXD6So1WYXeo5UnXtamOG3pHytLQ2JJw4e+ZUZ77htUnzBMrdGmLMFU6z22KM8wSTbach5mSuIqatGnS3gEv2EszAHt6WzdNrIxYnEmoQTYWFsu/bI/Q9cPXqVF6r19Zb7bM5IuN2Rm5QpazBSdUE2LZZA7T4TDyYwoGYuUBZwSLEqMqZtuJABt3zWz6mquj+cZmLnWLNe4vnfvmCpolhsIPuMzaKcs9Q7jbzzknJ7W8VTEoQCCLEbp2L0ct/w+l2F/e5PznPNJYQOtwOkBl2jhLn6K8crYVqN/pKTkkbyrWKt3bR4S8X2jc9LtESv8p+VNPCgqCGrHYm3V7Wt8PhtnW3jlJ1v6Z0xTw63bNj1UHWb8h2/OwnP9L6Xeu2tUYADqpeyr3cT2/AZSt6R0zUquWLG7bT6x8dw7Ba0x4bRzPm2QPHrHwnHV67ZzxNg3npVJ2Rg8CqCw/ue+bYkcWwrQ4zIKY4T1E0fNURqjhPsQPBpjhPDUOEzRA1GUjbPDoCLHMTdImCrTt3TBCuHw9RatJipU3DDd3jZnvGw57rgda5LaeXF0Q4sHXKonstxH1TtHiN05y6Agg7DNTQek2wWKDjNOq6+0h25cRtHd2y8aRrPXaomPDV1qIroQysLqRsIMyTs4kRECk4jQ+KqO1QU11iSdapVKNty1dVGIA2C5BFpXdK4Nhiucr0ilVkQVgHyq6l1SoCuTEqAL2U5EbALdYlA0niG0hVZsOoNKgrAN61Y6y6xU7NUWNuOc5XEk9f11zu2/8AFc/xZXq1KFI6nNnpqBqswIBU32lSDe89tpGs2Jw+Gw2EBLi71OcfUIXNmZM1XZYtbIsnSz1TD6f0fU10xFFfp6N1ZDlzlPPWQ9oN7d532nvAaQrGtTr0xUokdA6ylWsx6SarDpCwYk2tcIRmoIier/pd9z/ba5U4cU3FRVBp1QNYWIGsOwEbR85B/tajYqD7N/6rzoeIwi1aWo4yYDIeqd1u6UXE6Hem7C2sASAQPlNZWD9qY5XIHAAKPITzMy4Rz6jeIt8Zu4bRR2ufAfMx0Rj6MesAtugTdidhAOQ8/hN6u6005tPtHjb4AbP1nu6QxIRdVcja2W4fr9bJCEx9EnoM5v8AZ+clpEaE6zdw+Ml5NbCQVV3o4jXpMUcG6spselY24EdhyO+TsgdLN9KewD4Xm5KnMXy8xjpqayodhdFs545kmx7gJXaaNUbeWOZJPmSZ6xqfSMB7Xxz+cmsFhgi23nrHt/KbayR5weAVO1uP5DdJKnTt3xRp2z3zJMUREQEREBERAREQEREDVqJYyC02tmvxF/EZH3WlkrLcd0g9Nr0VPAkeY/tE+sqZ9HfKY0qgoVD9FUNlv/pudncDsPgcs79Xn50rDVa42EX/AD8bztPIbTn7VhhrG9WnZX4n2W8QPMGdc3+OWp/ViiIloRvKKm7YaqlO+s4CdHrAOQrkdoUkzDyZ0XzFO2rq3sAuWQW9r233J92+TESfH31vl64j9I6Go1s3Qa3tjJuzMbfG8rmN5GMM6VQEey+R+8BY+QlziLmUmrHPMRozFqADSbK1ipDbL55E7pFYpHBJqKyk+0jJ7iBOsSH5U6cTCUC7AMzdFEPrEjO/1QNvlvk3EXN1zqauMxYQfW9w7/y+AzGtiqlasxqLYBtgToAW+qLL4yNr02HWBHfs8N058dOvNWoWNzPM+TZwmEZzwXe27w4mUxI6GpWQt7R9w/veSE8ooAAGwZCepCiV+sdese1reF7SYxtfUQnfsHef1fwkVounmXPVQE+Nv17psZWxQp62IY7lJPiMh+uyTFFbnukbolOiWO1zfy/veTFJbCCPcRENIiICIiAiIgInxmAFybAbzNRccNcCwsSRvuOBYWy3C2eZEDciIgJC6YH0fcw+Yk1IfTR+jP8AEIYgMTmg7CfI/wB5YPRzpbmcWqk9Cr0D3t1f5rZ8Lyv1R0T4fr3TWpuVIIyIO7bKiK/SMTS0Ljeew9Kr7aKx7CR0h4G4m7OzkREQEREBOS+kfSBrYzmx1aICDhrtYufgPszrFRwASdgBJ8JwqlVNXEl22s7Oe83b4yN30vE9t6viVpKF2m2QHZvM9YPGiplax4flIXF1NZ2Pbl3DITzRqFWDDaJy46dWPmxwHkJ7nlGBAI2EXHjPUlRPk+zDiaRYat7A7eJHATRGYlzWqaq9Ub93aTM2Kp2C0U2tmx7OJ+PhNwKtJDbIDM8T/eY8FRObt123eyNwmsbmHpAWA2D5TbniklhPcNIiICIiAiIgIiIGlpCg7Do2PZwOdzw4d1jxmhTpkOgIIbXXda4DXNuzLw1ZORN6zhERMaSA03UyUcST5ZfOTlZrDvlX0nV1qh4DIeG333hlar9RvCa1Vdh4zYfqt3fMTw46PgJSXXPRfidfAKP3buvv1/xy3Sg+iB//AM9YcKg96j8pfp1nxyv0iImsIiIGjp2pq4Wu3ClUPkhM4poYdMngp+U7Pyl/5PE/9Gp/QZxTA1guuTvQgd+Vpz26YasT4zWmF3vkJKlh0PiQyat81+H6MkJLcj+QQ5rncQWWo6/RqCRzYIyZhvb6pyG/PZH43CPSqNTqCzL5EbmU71PHvGRBAzWbPbZrrDERIU8PTBtfcbgbr7jNmjT3nwniktzNmaERE0IiICIiAiIgIiICIiAiJirVN0DWx2I1VLcBl37vfKwTJLTGIuQg3Znv3D9cZGEzYmvNbqn9bOP63TwzXUAb8stouNs9sDkQbEQlPO9h8vL9d01i4ejrT7Ua/MMg1Kzhda/SUi4Q8CDlluv2WnWZ+fdF6RSljMLruqDnlZnqMEREQhnLMeNrDiTP0FOmfjnr6RESkkREDS01R18NXT2qVRfNSJwYT9DThfKLRZw2JqUiLAElO1CboR4Zd4Mja8NKrhAOubH2Rcnx3DznvRD06VenUqIXRG1ilwNa19XaNl7Zb7T2ukGtZgrfxC8fti/uk8pzdPTqejeXmEq5MzUm4VBl94XA8bSS0jgaOMpizKxHUqoQ2rftBzU7x8CARxpsan7pJjfEDosi6jDPWUkHssd0vy/UeP4tmktHvQfUqCx9UjqsOKnf3bRftE1Z70dy1YpzWMTn6XtbKq9oO89uR7Zv1NFa9PnsMxrUTwH0qEbVdBtIy2DfstnIufxc1+tCi1jNmaQMy06ttslTYifFa+yfZoREQEREBERAREQET4TMNStwge6tW2zbI7HYoIt/WOwfPunnG44JkM24cO+QdWqWNybkxxlr4zXNztMwVKlj3bZ7qPbvmrKTWfn+yY3qE9gPA2PnPEzYTCvVdUpqWdjYKNpJhiL/AMBGx3Zznns+JO+de5CaCxn+H0C+KqISGYLrFrIzs1PO+zUK5btkw4b0YuWBq4gBL3ZaaEOeKioTl36vlOjUqYVQqiyqAABsAGQE6Tv9Rqz+PcREpJERASO0zoSjilC1kvbqsMmW+2zfLZJGIFGqejShfKtVA7ebPv1RM2H9G+FBuz1n7C4A/lUH3y5xM5G9qi8q8NgtF4N66YdTUuEpXHONzjbCNcnYAW+yZSOS2jf2ha1ZwwSlTQgHLp1CMm49HWy7jO2YnDpUUq6qynarAEHwM1homiKLUVRUpte6oAuZ35b8hn2TLnrZrjg+irV674dQwrAMaSkAc61Mguin2tQORf2ZIYLH47BVlbC6rK7AVKbg2c3sqlb3Vr5ZZg8RlOq6L5HYehX/AGga7VQCFZyvRuNU2AA3EjPjJ00F1tbVXW9qwv5zJlt00MfoSjXzqUwHO1lNmv2sOtbtuJXcdyLcZ0ait9WoCp++oIP3RLrEq5lTNWOW4rRWJpdehUt7SAVBbj0bkDvE00x63tcXGRByI8DOvTXxeBpVRapTRxwdFb4iR/5/i5/kcyWsDPYMuOI5GYRjcUyhO+nUdfde3umk/IRPUxFYfxc2/wCETPCq84rkSXxXJCpTF/2kEcDRz8+c+UgsZSqU/XU/YI/FM8a3zjNEgq2lqgPq+R/OEx1Rt6j7J/8AaZyt7E2zgTG1fhNGjhqj/wCrbupj85I4Pkq1UgHEML/Vy8taPGs8o0sRilXrMO7f5SLxWlCckyHHf/aXrD+jSkOvXdv4VVT7y0kqPIDBLtR3/iqMP6bSpipu45EM+0yycmuR9bEtdw1KkNrstiexAdvfsGfdOrYDRVGj/lU0TtA6R722mbkqYTdqbT9G2EHWNVj2uB8FE2F9H2B/dt41G/OWqJXIntVheQOA30Sf+5UHwYSY0boahh/8mkiEixYDpEcCxzI7LzfiOM6RETR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33375" y="-5556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3212976"/>
            <a:ext cx="66247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Конкурс на лучшую презентацию!!!</a:t>
            </a:r>
          </a:p>
        </p:txBody>
      </p:sp>
    </p:spTree>
    <p:extLst>
      <p:ext uri="{BB962C8B-B14F-4D97-AF65-F5344CB8AC3E}">
        <p14:creationId xmlns:p14="http://schemas.microsoft.com/office/powerpoint/2010/main" val="39499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www.kids-n-fun.com/Wall/madagascar/madagascar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08" y="344860"/>
            <a:ext cx="8065343" cy="60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773</TotalTime>
  <Words>169</Words>
  <Application>Microsoft Office PowerPoint</Application>
  <PresentationFormat>Экран (4:3)</PresentationFormat>
  <Paragraphs>55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к уроку учителя ГБОУ Школы №998 Зверевой И.А.</vt:lpstr>
      <vt:lpstr>Ваша ассоциация с «Африкой»?</vt:lpstr>
      <vt:lpstr>Тема: </vt:lpstr>
      <vt:lpstr>природная зона?</vt:lpstr>
      <vt:lpstr>Природные зоны Африки </vt:lpstr>
      <vt:lpstr>Задание для групповой работы</vt:lpstr>
      <vt:lpstr>Рефлексия (самоанализ) деятельности</vt:lpstr>
      <vt:lpstr>Домашнее задание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 африки</dc:title>
  <dc:creator>Сергей</dc:creator>
  <cp:lastModifiedBy>Сергей Зверев</cp:lastModifiedBy>
  <cp:revision>37</cp:revision>
  <dcterms:created xsi:type="dcterms:W3CDTF">2013-11-26T06:28:36Z</dcterms:created>
  <dcterms:modified xsi:type="dcterms:W3CDTF">2014-12-28T07:45:41Z</dcterms:modified>
</cp:coreProperties>
</file>