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31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C042C-5088-4138-9F9A-9A89CF990883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96C1E-4885-4047-87E1-1A9D4ACA27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9776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C042C-5088-4138-9F9A-9A89CF990883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96C1E-4885-4047-87E1-1A9D4ACA27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8698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C042C-5088-4138-9F9A-9A89CF990883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96C1E-4885-4047-87E1-1A9D4ACA27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4956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C042C-5088-4138-9F9A-9A89CF990883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96C1E-4885-4047-87E1-1A9D4ACA27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7927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C042C-5088-4138-9F9A-9A89CF990883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96C1E-4885-4047-87E1-1A9D4ACA27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87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C042C-5088-4138-9F9A-9A89CF990883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96C1E-4885-4047-87E1-1A9D4ACA27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6406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C042C-5088-4138-9F9A-9A89CF990883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96C1E-4885-4047-87E1-1A9D4ACA27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1682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C042C-5088-4138-9F9A-9A89CF990883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96C1E-4885-4047-87E1-1A9D4ACA27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719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C042C-5088-4138-9F9A-9A89CF990883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96C1E-4885-4047-87E1-1A9D4ACA27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5143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C042C-5088-4138-9F9A-9A89CF990883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96C1E-4885-4047-87E1-1A9D4ACA27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690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C042C-5088-4138-9F9A-9A89CF990883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96C1E-4885-4047-87E1-1A9D4ACA27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400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C042C-5088-4138-9F9A-9A89CF990883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96C1E-4885-4047-87E1-1A9D4ACA27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5724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Графики.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8570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№1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268760"/>
            <a:ext cx="4032448" cy="3641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0274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263" y="1556792"/>
            <a:ext cx="4181475" cy="460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1185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№3.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348880"/>
            <a:ext cx="3419048" cy="1971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5451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№4 </a:t>
            </a:r>
            <a:r>
              <a:rPr lang="ru-RU" dirty="0" smtClean="0"/>
              <a:t>, решить самостоятельно.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7131" y="1600200"/>
            <a:ext cx="3129738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9035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Домашняя работа.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Кинематика – 10, 11 </a:t>
            </a:r>
            <a:r>
              <a:rPr lang="ru-RU" dirty="0" smtClean="0"/>
              <a:t>класс,  тест. Знать все формулы для движения тел.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72727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34</Words>
  <Application>Microsoft Office PowerPoint</Application>
  <PresentationFormat>Экран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Графики.</vt:lpstr>
      <vt:lpstr>№1</vt:lpstr>
      <vt:lpstr>№2</vt:lpstr>
      <vt:lpstr>№3.</vt:lpstr>
      <vt:lpstr>№4 , решить самостоятельно.</vt:lpstr>
      <vt:lpstr>Домашняя работа.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Графики.</dc:title>
  <dc:creator>компьютер</dc:creator>
  <cp:lastModifiedBy>компьютер</cp:lastModifiedBy>
  <cp:revision>3</cp:revision>
  <dcterms:created xsi:type="dcterms:W3CDTF">2014-12-16T14:20:57Z</dcterms:created>
  <dcterms:modified xsi:type="dcterms:W3CDTF">2014-12-16T15:06:15Z</dcterms:modified>
</cp:coreProperties>
</file>