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8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:\клипарты\школа\Школьный фон (3)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5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D0A9B-DAEC-4F8F-B04A-36357F607D42}" type="datetimeFigureOut">
              <a:rPr lang="ru-RU"/>
              <a:pPr>
                <a:defRPr/>
              </a:pPr>
              <a:t>14.01.2015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CE01D-ACD2-44BD-B712-9A6E2F8DA4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0BD4B-1845-4335-B36E-69A3148FD4AE}" type="datetimeFigureOut">
              <a:rPr lang="ru-RU"/>
              <a:pPr>
                <a:defRPr/>
              </a:pPr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820B6-55F6-47EA-AD48-EE6F2229F0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BBBC7-B38A-4D5B-85E5-AD2B417D3583}" type="datetimeFigureOut">
              <a:rPr lang="ru-RU"/>
              <a:pPr>
                <a:defRPr/>
              </a:pPr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A32DF-D82E-421D-B20B-9724997F87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096EA-E0F7-4BF5-8829-5E34484630E5}" type="datetimeFigureOut">
              <a:rPr lang="ru-RU"/>
              <a:pPr>
                <a:defRPr/>
              </a:pPr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08D76-FA7C-4353-BE1A-6A91813DBD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712F2-EF31-44F1-86B6-374DBBDF442A}" type="datetimeFigureOut">
              <a:rPr lang="ru-RU"/>
              <a:pPr>
                <a:defRPr/>
              </a:pPr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C795E-5F89-48B0-AAE5-1B11C173E0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35B1D-8BBA-4FA7-85D4-4D40C1FFF73C}" type="datetimeFigureOut">
              <a:rPr lang="ru-RU"/>
              <a:pPr>
                <a:defRPr/>
              </a:pPr>
              <a:t>14.01.2015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81A0-E9C9-41E4-8F5A-F97734B7BA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A1319-19E1-4329-8593-AE046BE471CF}" type="datetimeFigureOut">
              <a:rPr lang="ru-RU"/>
              <a:pPr>
                <a:defRPr/>
              </a:pPr>
              <a:t>14.01.2015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A050B-0796-4BF8-875C-7BCF527D28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6F4A9-BA16-497E-954D-81FB5440E184}" type="datetimeFigureOut">
              <a:rPr lang="ru-RU"/>
              <a:pPr>
                <a:defRPr/>
              </a:pPr>
              <a:t>14.01.2015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FEDAA-EE1C-4089-9C3E-5521F294F2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F1120-8198-435A-BB12-A0F715E84938}" type="datetimeFigureOut">
              <a:rPr lang="ru-RU"/>
              <a:pPr>
                <a:defRPr/>
              </a:pPr>
              <a:t>14.01.2015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5AC4E-6CF7-4F6A-94E9-858DA7A757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45DE5-387C-4C5B-8613-108D015CC640}" type="datetimeFigureOut">
              <a:rPr lang="ru-RU"/>
              <a:pPr>
                <a:defRPr/>
              </a:pPr>
              <a:t>14.01.2015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D1478-24FF-4A7C-A6F4-4C03307E54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E2259-75BC-455E-B71E-A85F9DF05117}" type="datetimeFigureOut">
              <a:rPr lang="ru-RU"/>
              <a:pPr>
                <a:defRPr/>
              </a:pPr>
              <a:t>14.01.2015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FF626-B12E-486E-836A-3F659A5053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CC2F01-1287-46AD-B687-AD8426206B89}" type="datetimeFigureOut">
              <a:rPr lang="ru-RU"/>
              <a:pPr>
                <a:defRPr/>
              </a:pPr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1D80FF-453E-4FF7-8BDD-E266E0AA56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Picture 9" descr="D:\клипарты\школа\9b1a65af978d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91388" y="4929188"/>
            <a:ext cx="1630362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ЧТО УМЕЕТ ДЕЛАТЬ КОМПЬЮТЕР?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Учитель начальных классов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МБОУ «Ликино-Дулёвская основная общеобразовательная школа № 2»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Афонина Светлана Николаевна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Лестница успеха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5696" y="4005064"/>
            <a:ext cx="603141" cy="2332368"/>
          </a:xfr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005064"/>
            <a:ext cx="29813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348880"/>
            <a:ext cx="603250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348880"/>
            <a:ext cx="29813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/>
          <a:srcRect r="77873"/>
          <a:stretch>
            <a:fillRect/>
          </a:stretch>
        </p:blipFill>
        <p:spPr bwMode="auto">
          <a:xfrm>
            <a:off x="1115616" y="4581128"/>
            <a:ext cx="667891" cy="154457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4" cstate="print"/>
          <a:srcRect l="21486" r="24479"/>
          <a:stretch>
            <a:fillRect/>
          </a:stretch>
        </p:blipFill>
        <p:spPr bwMode="auto">
          <a:xfrm>
            <a:off x="2915816" y="2564904"/>
            <a:ext cx="1512168" cy="135902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764704"/>
            <a:ext cx="792088" cy="15810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7116" y="2924944"/>
            <a:ext cx="863069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ЗА УРОК!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165618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Admin\Рабочий стол\Презентации\Мудрая Черепаха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4293096"/>
            <a:ext cx="2286000" cy="2048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Найди лишний предмет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614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340768"/>
            <a:ext cx="252028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373367"/>
            <a:ext cx="2232248" cy="2172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221088"/>
            <a:ext cx="2573272" cy="1929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4293096"/>
            <a:ext cx="2657872" cy="199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Разделите предметы на группы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2361247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772816"/>
            <a:ext cx="249627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484784"/>
            <a:ext cx="269356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365104"/>
            <a:ext cx="2400806" cy="1801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4365104"/>
            <a:ext cx="1533550" cy="15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3861048"/>
            <a:ext cx="1720502" cy="2297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08304" y="3573016"/>
            <a:ext cx="1607840" cy="120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Отгадайте загадку: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4000" b="1" dirty="0" smtClean="0"/>
          </a:p>
          <a:p>
            <a:pPr algn="ctr">
              <a:buNone/>
            </a:pPr>
            <a:r>
              <a:rPr lang="ru-RU" sz="4000" dirty="0" smtClean="0"/>
              <a:t>Миллион задачек сразу</a:t>
            </a:r>
          </a:p>
          <a:p>
            <a:pPr algn="ctr">
              <a:buNone/>
            </a:pPr>
            <a:r>
              <a:rPr lang="ru-RU" sz="4000" dirty="0" smtClean="0"/>
              <a:t>Мне решит помощник мой.</a:t>
            </a:r>
          </a:p>
          <a:p>
            <a:pPr algn="ctr">
              <a:buNone/>
            </a:pPr>
            <a:r>
              <a:rPr lang="ru-RU" sz="4000" dirty="0" smtClean="0"/>
              <a:t>Он с одним огромным глазом</a:t>
            </a:r>
          </a:p>
          <a:p>
            <a:pPr algn="ctr">
              <a:buNone/>
            </a:pPr>
            <a:r>
              <a:rPr lang="ru-RU" sz="4000" dirty="0" smtClean="0"/>
              <a:t>И с квадратной головой.</a:t>
            </a:r>
          </a:p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165618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Назови части компьютера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1937189" cy="161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412776"/>
            <a:ext cx="129614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700808"/>
            <a:ext cx="230425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4077072"/>
            <a:ext cx="151216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4653136"/>
            <a:ext cx="122413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67544" y="3068960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МОНИТОР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75856" y="3284984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СИСТЕМНЫЙ БЛОК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12160" y="3140968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КЛАВИАТУРА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83568" y="566124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ЗВУКОВЫЕ КОЛОНКИ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716016" y="5661248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МЫШКА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620688"/>
            <a:ext cx="5719366" cy="5719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ЧТО    УМЕЕТ     ДЕЛАТЬ    КОМПЬЮТЕР?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Картинка 257 из 1066282"/>
          <p:cNvPicPr>
            <a:picLocks noGrp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95536" y="1412776"/>
            <a:ext cx="912982" cy="1152129"/>
          </a:xfrm>
          <a:prstGeom prst="rect">
            <a:avLst/>
          </a:prstGeom>
          <a:noFill/>
        </p:spPr>
      </p:pic>
      <p:pic>
        <p:nvPicPr>
          <p:cNvPr id="5" name="Рисунок 4" descr="Картинка 86 из 22635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1916832"/>
            <a:ext cx="624254" cy="509954"/>
          </a:xfrm>
          <a:prstGeom prst="rect">
            <a:avLst/>
          </a:prstGeom>
          <a:noFill/>
        </p:spPr>
      </p:pic>
      <p:pic>
        <p:nvPicPr>
          <p:cNvPr id="6" name="Рисунок 5" descr="Картинка 16 из 9333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980728"/>
            <a:ext cx="993531" cy="779213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1124744"/>
            <a:ext cx="2003181" cy="2003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3212976"/>
            <a:ext cx="1995854" cy="201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3563888" y="4365104"/>
            <a:ext cx="2598127" cy="1949231"/>
          </a:xfrm>
          <a:prstGeom prst="rect">
            <a:avLst/>
          </a:prstGeom>
          <a:solidFill>
            <a:schemeClr val="tx2"/>
          </a:solidFill>
          <a:ln w="9525">
            <a:solidFill>
              <a:schemeClr val="accent1"/>
            </a:solidFill>
            <a:miter lim="800000"/>
            <a:headEnd/>
            <a:tailEnd/>
          </a:ln>
          <a:scene3d>
            <a:camera prst="orthographicFront">
              <a:rot lat="0" lon="21299999" rev="0"/>
            </a:camera>
            <a:lightRig rig="threePt" dir="t"/>
          </a:scene3d>
        </p:spPr>
      </p:pic>
      <p:pic>
        <p:nvPicPr>
          <p:cNvPr id="10" name="Рисунок 9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2060848"/>
            <a:ext cx="2513061" cy="188674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Самостоятельная работа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1441188" cy="1081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700808"/>
            <a:ext cx="1044819" cy="152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2492896"/>
            <a:ext cx="666024" cy="650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2492896"/>
            <a:ext cx="1695450" cy="668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2348880"/>
            <a:ext cx="912935" cy="91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755576" y="3717032"/>
            <a:ext cx="792088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627784" y="3717032"/>
            <a:ext cx="79208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067944" y="3645024"/>
            <a:ext cx="792088" cy="6480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868144" y="3645024"/>
            <a:ext cx="720080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524328" y="3645024"/>
            <a:ext cx="792088" cy="72008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Советы мудрой черепахи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C:\Documents and Settings\Admin\Рабочий стол\Презентации\Мудрая Черепах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3933056"/>
            <a:ext cx="2286000" cy="2048256"/>
          </a:xfrm>
          <a:prstGeom prst="rect">
            <a:avLst/>
          </a:prstGeom>
          <a:noFill/>
        </p:spPr>
      </p:pic>
      <p:sp>
        <p:nvSpPr>
          <p:cNvPr id="5" name="Облако 4"/>
          <p:cNvSpPr/>
          <p:nvPr/>
        </p:nvSpPr>
        <p:spPr>
          <a:xfrm>
            <a:off x="2699792" y="1556792"/>
            <a:ext cx="5400600" cy="2808312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Детям можно непрерывно работать или играть на компьютере не более 10—15 мин.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82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ЧТО УМЕЕТ ДЕЛАТЬ КОМПЬЮТЕР?</vt:lpstr>
      <vt:lpstr>Найди лишний предмет</vt:lpstr>
      <vt:lpstr>Разделите предметы на группы</vt:lpstr>
      <vt:lpstr>Отгадайте загадку:</vt:lpstr>
      <vt:lpstr>Назови части компьютера</vt:lpstr>
      <vt:lpstr>Слайд 6</vt:lpstr>
      <vt:lpstr>ЧТО    УМЕЕТ     ДЕЛАТЬ    КОМПЬЮТЕР? </vt:lpstr>
      <vt:lpstr>Самостоятельная работа</vt:lpstr>
      <vt:lpstr>Советы мудрой черепахи</vt:lpstr>
      <vt:lpstr>Лестница успеха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Helen</dc:creator>
  <cp:lastModifiedBy>Светлана</cp:lastModifiedBy>
  <cp:revision>19</cp:revision>
  <dcterms:created xsi:type="dcterms:W3CDTF">2012-04-20T10:45:08Z</dcterms:created>
  <dcterms:modified xsi:type="dcterms:W3CDTF">2015-01-14T16:28:45Z</dcterms:modified>
</cp:coreProperties>
</file>