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75" r:id="rId3"/>
    <p:sldId id="262" r:id="rId4"/>
    <p:sldId id="263" r:id="rId5"/>
    <p:sldId id="259" r:id="rId6"/>
    <p:sldId id="261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6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7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E%D1%81%D0%BD%D0%BE%D0%B2%D1%8B_%D0%B4%D1%83%D1%85%D0%BE%D0%B2%D0%BD%D0%BE-%D0%BD%D1%80%D0%B0%D0%B2%D1%81%D1%82%D0%B2%D0%B5%D0%BD%D0%BD%D0%BE%D0%B9_%D0%BA%D1%83%D0%BB%D1%8C%D1%82%D1%83%D1%80%D1%8B_%D0%BD%D0%B0%D1%80%D0%BE%D0%B4%D0%BE%D0%B2_%D0%A0%D0%BE%D1%81%D1%81%D0%B8%D0%B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8%D0%BD%D0%B8%D1%81%D1%82%D0%B5%D1%80%D1%81%D1%82%D0%B2%D0%BE_%D0%BE%D0%B1%D1%80%D0%B0%D0%B7%D0%BE%D0%B2%D0%B0%D0%BD%D0%B8%D1%8F_%D0%B8_%D0%BD%D0%B0%D1%83%D0%BA%D0%B8_%D0%A0%D0%BE%D1%81%D1%81%D0%B8%D0%B9%D1%81%D0%BA%D0%BE%D0%B9_%D0%A4%D0%B5%D0%B4%D0%B5%D1%80%D0%B0%D1%86%D0%B8%D0%B8" TargetMode="External"/><Relationship Id="rId2" Type="http://schemas.openxmlformats.org/officeDocument/2006/relationships/hyperlink" Target="https://ru.wikipedia.org/wiki/%D0%A3%D1%87%D0%B5%D0%B1%D0%BD%D1%8B%D0%B5_%D0%BF%D1%80%D0%B5%D0%B4%D0%BC%D0%B5%D1%82%D1%8B_%D0%B2_%D0%A0%D0%BE%D1%81%D1%81%D0%B8%D0%B8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u.wikipedia.org/wiki/%D0%9E%D1%81%D0%BD%D0%BE%D0%B2%D1%8B_%D0%B4%D1%83%D1%85%D0%BE%D0%B2%D0%BD%D0%BE-%D0%BD%D1%80%D0%B0%D0%B2%D1%81%D1%82%D0%B2%D0%B5%D0%BD%D0%BD%D0%BE%D0%B9_%D0%BA%D1%83%D0%BB%D1%8C%D1%82%D1%83%D1%80%D1%8B_%D0%BD%D0%B0%D1%80%D0%BE%D0%B4%D0%BE%D0%B2_%D0%A0%D0%BE%D1%81%D1%81%D0%B8%D0%B8" TargetMode="External"/><Relationship Id="rId4" Type="http://schemas.openxmlformats.org/officeDocument/2006/relationships/hyperlink" Target="https://ru.wikipedia.org/wiki/%D0%A4%D0%B5%D0%B4%D0%B5%D1%80%D0%B0%D0%BB%D1%8C%D0%BD%D1%8B%D0%B9_%D0%BA%D0%BE%D0%BC%D0%BF%D0%BE%D0%BD%D0%B5%D0%BD%D1%82_%D0%B3%D0%BE%D1%81%D1%83%D0%B4%D0%B0%D1%80%D1%81%D1%82%D0%B2%D0%B5%D0%BD%D0%BD%D0%BE%D0%B3%D0%BE_%D1%81%D1%82%D0%B0%D0%BD%D0%B4%D0%B0%D1%80%D1%82%D0%B0_%D0%BE%D0%B1%D1%89%D0%B5%D0%B3%D0%BE_%D0%BE%D0%B1%D1%80%D0%B0%D0%B7%D0%BE%D0%B2%D0%B0%D0%BD%D0%B8%D1%8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28934"/>
            <a:ext cx="6400800" cy="270986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Основы православной культуры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71451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«</a:t>
            </a:r>
            <a:r>
              <a:rPr lang="ru-RU" b="1" dirty="0" smtClean="0">
                <a:solidFill>
                  <a:schemeClr val="tx2"/>
                </a:solidFill>
                <a:hlinkClick r:id="rId2" tooltip="Основы духовно-нравственной культуры народов России"/>
              </a:rPr>
              <a:t>Основы духовно-нравственной культуры народов России</a:t>
            </a:r>
            <a:r>
              <a:rPr lang="ru-RU" b="1" dirty="0" smtClean="0">
                <a:solidFill>
                  <a:schemeClr val="tx2"/>
                </a:solidFill>
              </a:rPr>
              <a:t>»</a:t>
            </a:r>
            <a:endParaRPr lang="ru-RU" b="1" dirty="0">
              <a:solidFill>
                <a:schemeClr val="tx2"/>
              </a:solidFill>
              <a:latin typeface="a_AssuanTitulB&amp;W" pitchFamily="18" charset="-52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открытка</a:t>
            </a:r>
            <a:endParaRPr lang="ru-RU" dirty="0"/>
          </a:p>
        </p:txBody>
      </p:sp>
      <p:pic>
        <p:nvPicPr>
          <p:cNvPr id="3074" name="Picture 2" descr="E:\Новая папка\4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7183" y="1527174"/>
            <a:ext cx="3233122" cy="468790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Сборник пословиц о труде</a:t>
            </a:r>
            <a:endParaRPr lang="ru-RU" dirty="0"/>
          </a:p>
        </p:txBody>
      </p:sp>
      <p:pic>
        <p:nvPicPr>
          <p:cNvPr id="4098" name="Picture 2" descr="E:\Новая папка\6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7183" y="1527175"/>
            <a:ext cx="3233122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Сборник стихов о Родине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4711" y="1527175"/>
            <a:ext cx="645806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Рисунки «Православные праздники»</a:t>
            </a: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00240"/>
            <a:ext cx="6357982" cy="39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я знаю про и</a:t>
            </a:r>
            <a:r>
              <a:rPr lang="ru-RU" dirty="0" smtClean="0"/>
              <a:t>коны?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527174"/>
            <a:ext cx="4071966" cy="483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Сообщения «Подвиг их бессмертен»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143116"/>
            <a:ext cx="378621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Каждый год участвуем в конкурсах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«Рождество Христово»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«Пасхальные сувениры»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1.Кураев А.В. Основы духовно нравственной культуры народов России. Основы религиозных культур и светской этики. Основы православной культуры. 4-5 классы. –М.: Просвещение,2012.-95с.</a:t>
            </a:r>
          </a:p>
          <a:p>
            <a:pPr>
              <a:buNone/>
            </a:pPr>
            <a:r>
              <a:rPr lang="ru-RU" sz="1800" dirty="0" smtClean="0"/>
              <a:t>2.</a:t>
            </a:r>
            <a:r>
              <a:rPr lang="en-US" sz="1800" dirty="0" smtClean="0"/>
              <a:t> </a:t>
            </a:r>
            <a:r>
              <a:rPr lang="en-US" sz="1800" dirty="0" smtClean="0">
                <a:hlinkClick r:id="rId2"/>
              </a:rPr>
              <a:t>https://ru.wikipedia.org/wiki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3.</a:t>
            </a:r>
            <a:r>
              <a:rPr lang="en-US" sz="1800" dirty="0" smtClean="0"/>
              <a:t> http://images.clipartlogo.com/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А.В. Кураев</a:t>
            </a: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3000364" y="2000240"/>
            <a:ext cx="314327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785794"/>
            <a:ext cx="72866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              </a:t>
            </a:r>
            <a:r>
              <a:rPr lang="ru-RU" sz="2800" b="1" dirty="0" smtClean="0"/>
              <a:t>У</a:t>
            </a:r>
            <a:r>
              <a:rPr lang="ru-RU" sz="2800" b="1" dirty="0" smtClean="0">
                <a:hlinkClick r:id="rId2" tooltip="Учебные предметы в России"/>
              </a:rPr>
              <a:t>чебный предмет</a:t>
            </a:r>
            <a:r>
              <a:rPr lang="ru-RU" sz="2800" b="1" dirty="0" smtClean="0"/>
              <a:t>, включённый </a:t>
            </a:r>
            <a:r>
              <a:rPr lang="ru-RU" sz="2800" b="1" dirty="0" smtClean="0">
                <a:hlinkClick r:id="rId3" tooltip="Министерство образования и науки Российской Федерации"/>
              </a:rPr>
              <a:t>Министерством образования и науки Российской Федерации</a:t>
            </a:r>
            <a:r>
              <a:rPr lang="ru-RU" sz="2800" b="1" dirty="0" smtClean="0"/>
              <a:t> в школьную программу  качестве </a:t>
            </a:r>
            <a:r>
              <a:rPr lang="ru-RU" sz="2800" b="1" dirty="0" smtClean="0">
                <a:hlinkClick r:id="rId4" tooltip="Федеральный компонент государственного стандарта общего образования"/>
              </a:rPr>
              <a:t>федерального образовательного компонента</a:t>
            </a:r>
            <a:r>
              <a:rPr lang="ru-RU" sz="2800" b="1" dirty="0" smtClean="0"/>
              <a:t> в рамках курса «</a:t>
            </a:r>
            <a:r>
              <a:rPr lang="ru-RU" sz="2800" b="1" dirty="0" smtClean="0">
                <a:hlinkClick r:id="rId5" tooltip="Основы духовно-нравственной культуры народов России"/>
              </a:rPr>
              <a:t>Основы духовно-нравственной культуры народов России</a:t>
            </a:r>
            <a:r>
              <a:rPr lang="ru-RU" sz="2800" b="1" dirty="0" smtClean="0"/>
              <a:t>» сначала экспериментально в 19 регионах </a:t>
            </a:r>
            <a:r>
              <a:rPr lang="ru-RU" sz="2800" b="1" dirty="0" err="1" smtClean="0"/>
              <a:t>России,а</a:t>
            </a:r>
            <a:r>
              <a:rPr lang="ru-RU" sz="2800" b="1" dirty="0" smtClean="0"/>
              <a:t> с 1 сентября 2012 года — во всех регионах России.</a:t>
            </a:r>
            <a:r>
              <a:rPr lang="ru-RU" sz="2800" b="1" baseline="30000" dirty="0" smtClean="0"/>
              <a:t> </a:t>
            </a:r>
            <a:endParaRPr lang="ru-RU" sz="28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071546"/>
            <a:ext cx="64294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Учебное пособие знакомит с основами православной культуры, раскрывает её значение и роль в жизни людей — в формировании личности человека, его отношения к миру и людям, поведения в повседневной жизни.</a:t>
            </a:r>
            <a:endParaRPr lang="ru-RU" sz="2800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Содержание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1. Россия – наша Родина</a:t>
            </a:r>
          </a:p>
          <a:p>
            <a:pPr>
              <a:buNone/>
            </a:pPr>
            <a:r>
              <a:rPr lang="ru-RU" b="1" dirty="0" smtClean="0"/>
              <a:t>    2. Православие и культура</a:t>
            </a:r>
          </a:p>
          <a:p>
            <a:pPr>
              <a:buNone/>
            </a:pPr>
            <a:r>
              <a:rPr lang="ru-RU" b="1" dirty="0" smtClean="0"/>
              <a:t>    3. Отношения Бога и человека в православии</a:t>
            </a:r>
          </a:p>
          <a:p>
            <a:pPr>
              <a:buNone/>
            </a:pPr>
            <a:r>
              <a:rPr lang="ru-RU" b="1" dirty="0" smtClean="0"/>
              <a:t>    4. Православная молитва</a:t>
            </a:r>
          </a:p>
          <a:p>
            <a:pPr>
              <a:buNone/>
            </a:pPr>
            <a:r>
              <a:rPr lang="ru-RU" b="1" dirty="0" smtClean="0"/>
              <a:t>    5. Библия и Евангелие</a:t>
            </a:r>
          </a:p>
          <a:p>
            <a:pPr>
              <a:buNone/>
            </a:pPr>
            <a:r>
              <a:rPr lang="ru-RU" b="1" dirty="0" smtClean="0"/>
              <a:t>    6. Проповедь Христа </a:t>
            </a:r>
          </a:p>
          <a:p>
            <a:pPr>
              <a:buNone/>
            </a:pPr>
            <a:r>
              <a:rPr lang="ru-RU" b="1" dirty="0" smtClean="0"/>
              <a:t>    7. Христос и Его Крест</a:t>
            </a:r>
          </a:p>
          <a:p>
            <a:pPr>
              <a:buNone/>
            </a:pPr>
            <a:r>
              <a:rPr lang="ru-RU" b="1" dirty="0" smtClean="0"/>
              <a:t>    8. Пасха</a:t>
            </a:r>
          </a:p>
          <a:p>
            <a:pPr>
              <a:buNone/>
            </a:pPr>
            <a:r>
              <a:rPr lang="ru-RU" b="1" dirty="0" smtClean="0"/>
              <a:t>    9. Православное учение о человеке </a:t>
            </a:r>
          </a:p>
          <a:p>
            <a:endParaRPr lang="ru-RU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Содержание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10. Совесть и раскаяние </a:t>
            </a:r>
          </a:p>
          <a:p>
            <a:pPr>
              <a:buNone/>
            </a:pPr>
            <a:r>
              <a:rPr lang="ru-RU" b="1" dirty="0" smtClean="0"/>
              <a:t>    11. Заповеди</a:t>
            </a:r>
          </a:p>
          <a:p>
            <a:pPr>
              <a:buNone/>
            </a:pPr>
            <a:r>
              <a:rPr lang="ru-RU" b="1" dirty="0" smtClean="0"/>
              <a:t>    12. Милосердие </a:t>
            </a:r>
          </a:p>
          <a:p>
            <a:pPr>
              <a:buNone/>
            </a:pPr>
            <a:r>
              <a:rPr lang="ru-RU" b="1" dirty="0" smtClean="0"/>
              <a:t>    13. Золотое правило этики</a:t>
            </a:r>
          </a:p>
          <a:p>
            <a:pPr>
              <a:buNone/>
            </a:pPr>
            <a:r>
              <a:rPr lang="ru-RU" b="1" dirty="0" smtClean="0"/>
              <a:t>    14. Храм</a:t>
            </a:r>
          </a:p>
          <a:p>
            <a:pPr>
              <a:buNone/>
            </a:pPr>
            <a:r>
              <a:rPr lang="ru-RU" b="1" dirty="0" smtClean="0"/>
              <a:t>    15. Икона</a:t>
            </a:r>
          </a:p>
          <a:p>
            <a:pPr>
              <a:buNone/>
            </a:pPr>
            <a:r>
              <a:rPr lang="ru-RU" b="1" dirty="0" smtClean="0"/>
              <a:t>    16. Как христианство пришло на Русь</a:t>
            </a:r>
          </a:p>
          <a:p>
            <a:pPr>
              <a:buNone/>
            </a:pPr>
            <a:r>
              <a:rPr lang="ru-RU" b="1" dirty="0" smtClean="0"/>
              <a:t>    17. Подвиг</a:t>
            </a:r>
          </a:p>
          <a:p>
            <a:pPr>
              <a:buNone/>
            </a:pPr>
            <a:r>
              <a:rPr lang="ru-RU" b="1" dirty="0" smtClean="0"/>
              <a:t>    18. Заповеди блаженств </a:t>
            </a:r>
          </a:p>
          <a:p>
            <a:endParaRPr lang="ru-RU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Содержание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19. Зачем творить добро?</a:t>
            </a:r>
          </a:p>
          <a:p>
            <a:pPr>
              <a:buNone/>
            </a:pPr>
            <a:r>
              <a:rPr lang="ru-RU" b="1" dirty="0" smtClean="0"/>
              <a:t>   20. Чудо в жизни христианина </a:t>
            </a:r>
          </a:p>
          <a:p>
            <a:pPr>
              <a:buNone/>
            </a:pPr>
            <a:r>
              <a:rPr lang="ru-RU" b="1" dirty="0" smtClean="0"/>
              <a:t>   21. Православие о Божием суде.</a:t>
            </a:r>
          </a:p>
          <a:p>
            <a:pPr>
              <a:buNone/>
            </a:pPr>
            <a:r>
              <a:rPr lang="ru-RU" b="1" dirty="0" smtClean="0"/>
              <a:t>   22. Таинство Причастия</a:t>
            </a:r>
          </a:p>
          <a:p>
            <a:pPr>
              <a:buNone/>
            </a:pPr>
            <a:r>
              <a:rPr lang="ru-RU" b="1" dirty="0" smtClean="0"/>
              <a:t>   23. Монастырь </a:t>
            </a:r>
          </a:p>
          <a:p>
            <a:pPr>
              <a:buNone/>
            </a:pPr>
            <a:r>
              <a:rPr lang="ru-RU" b="1" dirty="0" smtClean="0"/>
              <a:t>   24. Христианское отношение к природе</a:t>
            </a:r>
          </a:p>
          <a:p>
            <a:pPr>
              <a:buNone/>
            </a:pPr>
            <a:r>
              <a:rPr lang="ru-RU" b="1" dirty="0" smtClean="0"/>
              <a:t>   25. Христианская семья.</a:t>
            </a:r>
          </a:p>
          <a:p>
            <a:pPr>
              <a:buNone/>
            </a:pPr>
            <a:r>
              <a:rPr lang="ru-RU" b="1" dirty="0" smtClean="0"/>
              <a:t>   26. Защита Отечества </a:t>
            </a:r>
          </a:p>
          <a:p>
            <a:pPr>
              <a:buNone/>
            </a:pPr>
            <a:r>
              <a:rPr lang="ru-RU" b="1" dirty="0" smtClean="0"/>
              <a:t>   27. Христианин в труде</a:t>
            </a:r>
          </a:p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Работы детей</a:t>
            </a:r>
            <a:endParaRPr lang="ru-RU" b="1" dirty="0"/>
          </a:p>
        </p:txBody>
      </p:sp>
      <p:pic>
        <p:nvPicPr>
          <p:cNvPr id="1026" name="Picture 2" descr="E:\Новая папка\1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527174"/>
            <a:ext cx="3714776" cy="483078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открытка</a:t>
            </a:r>
            <a:endParaRPr lang="ru-RU" dirty="0"/>
          </a:p>
        </p:txBody>
      </p:sp>
      <p:pic>
        <p:nvPicPr>
          <p:cNvPr id="2050" name="Picture 2" descr="E:\Новая папка\3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7183" y="1527174"/>
            <a:ext cx="3233122" cy="468790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143</TotalTime>
  <Words>284</Words>
  <PresentationFormat>Экран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Официальная</vt:lpstr>
      <vt:lpstr>«Основы духовно-нравственной культуры народов России»</vt:lpstr>
      <vt:lpstr>А.В. Кураев</vt:lpstr>
      <vt:lpstr>Слайд 3</vt:lpstr>
      <vt:lpstr>Слайд 4</vt:lpstr>
      <vt:lpstr>Содержание</vt:lpstr>
      <vt:lpstr>Содержание</vt:lpstr>
      <vt:lpstr>Содержание</vt:lpstr>
      <vt:lpstr>Работы детей</vt:lpstr>
      <vt:lpstr>Моя открытка</vt:lpstr>
      <vt:lpstr>Моя открытка</vt:lpstr>
      <vt:lpstr>Сборник пословиц о труде</vt:lpstr>
      <vt:lpstr>Сборник стихов о Родине</vt:lpstr>
      <vt:lpstr>Рисунки «Православные праздники»</vt:lpstr>
      <vt:lpstr>Что я знаю про иконы?</vt:lpstr>
      <vt:lpstr>Сообщения «Подвиг их бессмертен»</vt:lpstr>
      <vt:lpstr>Конкурсы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религиозных культур и светской этики</dc:title>
  <dc:creator>8uuser-pc</dc:creator>
  <cp:lastModifiedBy>8uuser-pc</cp:lastModifiedBy>
  <cp:revision>29</cp:revision>
  <dcterms:created xsi:type="dcterms:W3CDTF">2015-01-09T04:59:19Z</dcterms:created>
  <dcterms:modified xsi:type="dcterms:W3CDTF">2015-01-12T16:53:30Z</dcterms:modified>
</cp:coreProperties>
</file>