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7" autoAdjust="0"/>
  </p:normalViewPr>
  <p:slideViewPr>
    <p:cSldViewPr>
      <p:cViewPr varScale="1">
        <p:scale>
          <a:sx n="71" d="100"/>
          <a:sy n="71" d="100"/>
        </p:scale>
        <p:origin x="-17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AFA9-8183-40AD-9588-A73C67A17C3B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BCDEB-FCB0-46C0-B857-5AF2E5C920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692696"/>
            <a:ext cx="3024336" cy="51845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63888" y="1988840"/>
            <a:ext cx="2304256" cy="230425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и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403244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260648"/>
            <a:ext cx="35283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Виталий </a:t>
            </a:r>
          </a:p>
          <a:p>
            <a:endParaRPr lang="ru-RU" sz="3600" b="1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Валентинович</a:t>
            </a:r>
          </a:p>
          <a:p>
            <a:endParaRPr lang="ru-RU" sz="3600" b="1" spc="50" dirty="0" smtClean="0">
              <a:ln w="11430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Бианки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93893"/>
            <a:ext cx="4752528" cy="667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а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2698864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биан.2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2376264" cy="364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иан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0648"/>
            <a:ext cx="259228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иан.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429000"/>
            <a:ext cx="244827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иа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573016"/>
            <a:ext cx="23762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9" y="2644170"/>
            <a:ext cx="792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3" y="2644170"/>
            <a:ext cx="10801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3" y="2644170"/>
            <a:ext cx="72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9" y="2644170"/>
            <a:ext cx="936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644170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644170"/>
            <a:ext cx="93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2644170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_65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45432" y="0"/>
            <a:ext cx="12889432" cy="7554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2014-12-07T14:14:19Z</dcterms:created>
  <dcterms:modified xsi:type="dcterms:W3CDTF">2014-12-07T14:32:18Z</dcterms:modified>
</cp:coreProperties>
</file>