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89" r:id="rId3"/>
    <p:sldId id="276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1" r:id="rId20"/>
    <p:sldId id="272" r:id="rId21"/>
    <p:sldId id="273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4CE"/>
    <a:srgbClr val="8905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C47D-15EC-4758-A75C-718BAE84EF4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51858-55A2-4102-9E6B-5AE1BE5D9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39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640C9-1637-43D3-AB32-5DD9DF8B3C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640C9-1637-43D3-AB32-5DD9DF8B3C8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Seasons and  weather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4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27" y="2674938"/>
            <a:ext cx="503828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8000" dirty="0" smtClean="0"/>
              <a:t>Windy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10851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0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28" y="2674938"/>
            <a:ext cx="516488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15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7784"/>
            <a:ext cx="5535768" cy="3741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87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74938"/>
            <a:ext cx="5185105" cy="38888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787868" cy="43409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72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904656" cy="41632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sunny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36388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……………. In America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 rainy</a:t>
            </a:r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погода  в разных странах?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4348708" cy="3261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89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Snowy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is……. In England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5715000" cy="361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0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is…………..in Russia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28" y="2516124"/>
            <a:ext cx="2884520" cy="4036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2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31088"/>
            <a:ext cx="4113689" cy="4095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four seasons in the year.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03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is………. </a:t>
            </a:r>
            <a:r>
              <a:rPr lang="en-US" dirty="0"/>
              <a:t>i</a:t>
            </a:r>
            <a:r>
              <a:rPr lang="en-US" dirty="0" smtClean="0"/>
              <a:t>n Africa.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5767172" cy="4423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03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Sunny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…….. </a:t>
            </a:r>
            <a:r>
              <a:rPr lang="en-US" dirty="0"/>
              <a:t>i</a:t>
            </a:r>
            <a:r>
              <a:rPr lang="en-US" dirty="0" smtClean="0"/>
              <a:t>n England.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95990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2"/>
          <a:ext cx="9144000" cy="6858002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12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ummer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    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DCEBF5"/>
                        </a:gs>
                        <a:gs pos="8000">
                          <a:srgbClr val="83A7C3"/>
                        </a:gs>
                        <a:gs pos="13000">
                          <a:srgbClr val="768FB9"/>
                        </a:gs>
                        <a:gs pos="21001">
                          <a:srgbClr val="83A7C3"/>
                        </a:gs>
                        <a:gs pos="52000">
                          <a:srgbClr val="FFFFFF"/>
                        </a:gs>
                        <a:gs pos="56000">
                          <a:srgbClr val="9C6563"/>
                        </a:gs>
                        <a:gs pos="58000">
                          <a:srgbClr val="80302D"/>
                        </a:gs>
                        <a:gs pos="71001">
                          <a:srgbClr val="C0524E"/>
                        </a:gs>
                        <a:gs pos="94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it is sunny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I like    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 winter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DCEBF5"/>
                        </a:gs>
                        <a:gs pos="8000">
                          <a:srgbClr val="83A7C3"/>
                        </a:gs>
                        <a:gs pos="13000">
                          <a:srgbClr val="768FB9"/>
                        </a:gs>
                        <a:gs pos="21001">
                          <a:srgbClr val="83A7C3"/>
                        </a:gs>
                        <a:gs pos="52000">
                          <a:srgbClr val="FFFFFF"/>
                        </a:gs>
                        <a:gs pos="56000">
                          <a:srgbClr val="9C6563"/>
                        </a:gs>
                        <a:gs pos="58000">
                          <a:srgbClr val="80302D"/>
                        </a:gs>
                        <a:gs pos="71001">
                          <a:srgbClr val="C0524E"/>
                        </a:gs>
                        <a:gs pos="94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because    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it is green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spring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DCEBF5"/>
                        </a:gs>
                        <a:gs pos="8000">
                          <a:srgbClr val="83A7C3"/>
                        </a:gs>
                        <a:gs pos="13000">
                          <a:srgbClr val="768FB9"/>
                        </a:gs>
                        <a:gs pos="21001">
                          <a:srgbClr val="83A7C3"/>
                        </a:gs>
                        <a:gs pos="52000">
                          <a:srgbClr val="FFFFFF"/>
                        </a:gs>
                        <a:gs pos="56000">
                          <a:srgbClr val="9C6563"/>
                        </a:gs>
                        <a:gs pos="58000">
                          <a:srgbClr val="80302D"/>
                        </a:gs>
                        <a:gs pos="71001">
                          <a:srgbClr val="C0524E"/>
                        </a:gs>
                        <a:gs pos="94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it is hot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autumn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DCEBF5"/>
                        </a:gs>
                        <a:gs pos="8000">
                          <a:srgbClr val="83A7C3"/>
                        </a:gs>
                        <a:gs pos="13000">
                          <a:srgbClr val="768FB9"/>
                        </a:gs>
                        <a:gs pos="21001">
                          <a:srgbClr val="83A7C3"/>
                        </a:gs>
                        <a:gs pos="52000">
                          <a:srgbClr val="FFFFFF"/>
                        </a:gs>
                        <a:gs pos="56000">
                          <a:srgbClr val="9C6563"/>
                        </a:gs>
                        <a:gs pos="58000">
                          <a:srgbClr val="80302D"/>
                        </a:gs>
                        <a:gs pos="71001">
                          <a:srgbClr val="C0524E"/>
                        </a:gs>
                        <a:gs pos="94000">
                          <a:srgbClr val="EBDAD4"/>
                        </a:gs>
                        <a:gs pos="100000">
                          <a:srgbClr val="55261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it is frosty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35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it is cold and clean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24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it is warm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рк\Desktop\87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50" cy="2071678"/>
          </a:xfrm>
          <a:prstGeom prst="rect">
            <a:avLst/>
          </a:prstGeom>
          <a:noFill/>
        </p:spPr>
      </p:pic>
      <p:pic>
        <p:nvPicPr>
          <p:cNvPr id="1027" name="Picture 3" descr="C:\Users\ррк\Desktop\24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2786050" cy="1928826"/>
          </a:xfrm>
          <a:prstGeom prst="rect">
            <a:avLst/>
          </a:prstGeom>
          <a:noFill/>
        </p:spPr>
      </p:pic>
      <p:pic>
        <p:nvPicPr>
          <p:cNvPr id="1028" name="Picture 4" descr="C:\Users\ррк\Desktop\57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3357554" cy="1928802"/>
          </a:xfrm>
          <a:prstGeom prst="rect">
            <a:avLst/>
          </a:prstGeom>
          <a:noFill/>
        </p:spPr>
      </p:pic>
      <p:pic>
        <p:nvPicPr>
          <p:cNvPr id="1029" name="Picture 5" descr="C:\Users\ррк\Desktop\8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928802"/>
            <a:ext cx="3357554" cy="1357322"/>
          </a:xfrm>
          <a:prstGeom prst="rect">
            <a:avLst/>
          </a:prstGeom>
          <a:noFill/>
        </p:spPr>
      </p:pic>
      <p:pic>
        <p:nvPicPr>
          <p:cNvPr id="1030" name="Picture 6" descr="C:\Users\ррк\Desktop\89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0"/>
            <a:ext cx="3030294" cy="1928802"/>
          </a:xfrm>
          <a:prstGeom prst="rect">
            <a:avLst/>
          </a:prstGeom>
          <a:noFill/>
        </p:spPr>
      </p:pic>
      <p:pic>
        <p:nvPicPr>
          <p:cNvPr id="1031" name="Picture 7" descr="C:\Users\ррк\Desktop\8978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1928802"/>
            <a:ext cx="3000396" cy="1785950"/>
          </a:xfrm>
          <a:prstGeom prst="rect">
            <a:avLst/>
          </a:prstGeom>
          <a:noFill/>
        </p:spPr>
      </p:pic>
      <p:pic>
        <p:nvPicPr>
          <p:cNvPr id="1032" name="Picture 8" descr="C:\Users\ррк\Desktop\67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00504"/>
            <a:ext cx="2714612" cy="2857496"/>
          </a:xfrm>
          <a:prstGeom prst="rect">
            <a:avLst/>
          </a:prstGeom>
          <a:noFill/>
        </p:spPr>
      </p:pic>
      <p:pic>
        <p:nvPicPr>
          <p:cNvPr id="1034" name="Picture 10" descr="C:\Users\ррк\Desktop\78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3214686"/>
            <a:ext cx="3357554" cy="1500198"/>
          </a:xfrm>
          <a:prstGeom prst="rect">
            <a:avLst/>
          </a:prstGeom>
          <a:noFill/>
        </p:spPr>
      </p:pic>
      <p:pic>
        <p:nvPicPr>
          <p:cNvPr id="1035" name="Picture 11" descr="C:\Users\ррк\Desktop\43534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4714884"/>
            <a:ext cx="3428992" cy="21431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1441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http://festival.1september.ru/articles/592039/f_clip_image010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3717032"/>
            <a:ext cx="316835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611561" y="548680"/>
            <a:ext cx="7668840" cy="557748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WINTER IT’S SNOWY, SLIPPERY, FOGGY,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SUMMER IT’S SUNNY AND FINE,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AUTUMN IT’S CLOUDY, WINDY AND RAINY,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SPRING YOU MAY JUMP UP TO THE SKY. 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283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ser\Desktop\весну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283968" cy="2880320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427984" y="260648"/>
            <a:ext cx="4464496" cy="6597352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</a:t>
            </a:r>
            <a:r>
              <a:rPr lang="en-US" sz="3200" dirty="0" smtClean="0"/>
              <a:t>Winter [</a:t>
            </a:r>
            <a:r>
              <a:rPr lang="en-US" sz="3200" b="1" dirty="0" smtClean="0"/>
              <a:t>ˈwɪntə ]</a:t>
            </a:r>
            <a:endParaRPr lang="en-US" sz="3200" dirty="0" smtClean="0"/>
          </a:p>
          <a:p>
            <a:r>
              <a:rPr lang="en-US" dirty="0" smtClean="0"/>
              <a:t>    </a:t>
            </a:r>
            <a:r>
              <a:rPr lang="en-US" i="1" dirty="0" smtClean="0"/>
              <a:t>December [</a:t>
            </a:r>
            <a:r>
              <a:rPr lang="en-US" b="1" dirty="0" smtClean="0"/>
              <a:t>dɪˈsembə </a:t>
            </a:r>
            <a:r>
              <a:rPr lang="en-US" b="1" i="1" dirty="0" smtClean="0"/>
              <a:t>]</a:t>
            </a:r>
            <a:endParaRPr lang="en-US" i="1" dirty="0" smtClean="0"/>
          </a:p>
          <a:p>
            <a:r>
              <a:rPr lang="en-US" dirty="0" smtClean="0"/>
              <a:t>    </a:t>
            </a:r>
            <a:r>
              <a:rPr lang="en-US" i="1" dirty="0" smtClean="0"/>
              <a:t>January [</a:t>
            </a:r>
            <a:r>
              <a:rPr lang="en-US" b="1" dirty="0" smtClean="0"/>
              <a:t>ˈdʒænjuəri </a:t>
            </a:r>
            <a:r>
              <a:rPr lang="en-US" b="1" i="1" dirty="0" smtClean="0"/>
              <a:t>]</a:t>
            </a:r>
            <a:endParaRPr lang="en-US" i="1" dirty="0" smtClean="0"/>
          </a:p>
          <a:p>
            <a:r>
              <a:rPr lang="en-US" dirty="0" smtClean="0"/>
              <a:t>    </a:t>
            </a:r>
            <a:r>
              <a:rPr lang="en-US" i="1" dirty="0" smtClean="0"/>
              <a:t>February [</a:t>
            </a:r>
            <a:r>
              <a:rPr lang="en-US" b="1" dirty="0" smtClean="0"/>
              <a:t>ˈfebruəri </a:t>
            </a:r>
            <a:r>
              <a:rPr lang="en-US" b="1" i="1" dirty="0" smtClean="0"/>
              <a:t>]</a:t>
            </a:r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3600" dirty="0" smtClean="0"/>
              <a:t>         </a:t>
            </a:r>
            <a:r>
              <a:rPr lang="en-US" sz="3600" dirty="0" smtClean="0"/>
              <a:t>Spring </a:t>
            </a:r>
            <a:r>
              <a:rPr lang="en-US" sz="3600" b="1" dirty="0" smtClean="0"/>
              <a:t>[sprɪŋ]</a:t>
            </a:r>
          </a:p>
          <a:p>
            <a:r>
              <a:rPr lang="en-US" sz="3600" dirty="0" smtClean="0"/>
              <a:t>    </a:t>
            </a:r>
            <a:r>
              <a:rPr lang="en-US" sz="2800" i="1" dirty="0" smtClean="0"/>
              <a:t>March [mɑːʧ ]</a:t>
            </a:r>
          </a:p>
          <a:p>
            <a:r>
              <a:rPr lang="en-US" sz="2800" i="1" dirty="0" smtClean="0"/>
              <a:t>     April    [</a:t>
            </a:r>
            <a:r>
              <a:rPr lang="en-US" sz="2800" b="1" i="1" dirty="0" smtClean="0"/>
              <a:t>'eɪpr(ə)l]</a:t>
            </a:r>
          </a:p>
          <a:p>
            <a:r>
              <a:rPr lang="en-US" sz="2800" b="1" i="1" dirty="0" smtClean="0"/>
              <a:t>     </a:t>
            </a:r>
            <a:r>
              <a:rPr lang="en-US" sz="2800" i="1" dirty="0" smtClean="0"/>
              <a:t>May     </a:t>
            </a:r>
            <a:r>
              <a:rPr lang="en-US" sz="2800" b="1" i="1" dirty="0" smtClean="0"/>
              <a:t>['eɪpr(ə)l]</a:t>
            </a: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260648"/>
            <a:ext cx="5148064" cy="659735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dirty="0" smtClean="0"/>
              <a:t>     </a:t>
            </a:r>
          </a:p>
          <a:p>
            <a:pPr>
              <a:defRPr/>
            </a:pPr>
            <a:r>
              <a:rPr lang="en-US" dirty="0" smtClean="0"/>
              <a:t>        </a:t>
            </a:r>
            <a:r>
              <a:rPr lang="en-US" sz="4000" dirty="0" smtClean="0"/>
              <a:t>Summer [</a:t>
            </a:r>
            <a:r>
              <a:rPr lang="en-US" sz="4000" b="1" dirty="0" smtClean="0"/>
              <a:t>ˈsʌmə ] </a:t>
            </a:r>
          </a:p>
          <a:p>
            <a:pPr>
              <a:buNone/>
              <a:defRPr/>
            </a:pPr>
            <a:r>
              <a:rPr lang="en-US" sz="3200" b="1" dirty="0" smtClean="0"/>
              <a:t>     </a:t>
            </a:r>
            <a:r>
              <a:rPr lang="ru-RU" sz="2800" dirty="0" smtClean="0"/>
              <a:t> </a:t>
            </a:r>
            <a:r>
              <a:rPr lang="en-US" sz="2800" dirty="0" smtClean="0"/>
              <a:t>June [</a:t>
            </a:r>
            <a:r>
              <a:rPr lang="en-US" sz="2800" b="1" dirty="0" smtClean="0"/>
              <a:t>dʒuːn ]</a:t>
            </a:r>
          </a:p>
          <a:p>
            <a:pPr>
              <a:defRPr/>
            </a:pPr>
            <a:r>
              <a:rPr lang="en-US" sz="3200" dirty="0" smtClean="0"/>
              <a:t>   </a:t>
            </a:r>
            <a:r>
              <a:rPr lang="en-US" sz="3200" i="1" dirty="0" smtClean="0"/>
              <a:t>July </a:t>
            </a:r>
            <a:r>
              <a:rPr lang="en-US" sz="3200" dirty="0" smtClean="0"/>
              <a:t>[</a:t>
            </a:r>
            <a:r>
              <a:rPr lang="en-US" sz="3200" b="1" dirty="0" smtClean="0"/>
              <a:t>dʒuˈlaɪ ]</a:t>
            </a:r>
          </a:p>
          <a:p>
            <a:pPr>
              <a:defRPr/>
            </a:pPr>
            <a:r>
              <a:rPr lang="en-US" sz="3200" i="1" dirty="0" smtClean="0"/>
              <a:t>  Au</a:t>
            </a:r>
            <a:r>
              <a:rPr lang="en-US" sz="3200" dirty="0" smtClean="0"/>
              <a:t>gust [</a:t>
            </a:r>
            <a:r>
              <a:rPr lang="en-US" sz="3200" b="1" dirty="0" smtClean="0"/>
              <a:t>ˈɔːɡəst ]</a:t>
            </a:r>
          </a:p>
          <a:p>
            <a:pPr>
              <a:buNone/>
              <a:defRPr/>
            </a:pPr>
            <a:r>
              <a:rPr lang="en-US" sz="3200" b="1" dirty="0" smtClean="0"/>
              <a:t>         </a:t>
            </a:r>
            <a:r>
              <a:rPr lang="en-US" sz="4000" dirty="0" smtClean="0"/>
              <a:t>Autumn [</a:t>
            </a:r>
            <a:r>
              <a:rPr lang="en-US" sz="4000" b="1" dirty="0" smtClean="0"/>
              <a:t>ˈɔːtəm </a:t>
            </a:r>
            <a:r>
              <a:rPr lang="en-US" sz="4000" dirty="0" smtClean="0"/>
              <a:t>]</a:t>
            </a:r>
          </a:p>
          <a:p>
            <a:pPr>
              <a:defRPr/>
            </a:pPr>
            <a:r>
              <a:rPr lang="en-US" sz="2800" dirty="0" smtClean="0"/>
              <a:t>   September [</a:t>
            </a:r>
            <a:r>
              <a:rPr lang="en-US" sz="2800" b="1" dirty="0" smtClean="0"/>
              <a:t>sepˈtembə ]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   October [</a:t>
            </a:r>
            <a:r>
              <a:rPr lang="en-US" sz="2800" b="1" dirty="0" smtClean="0"/>
              <a:t>ɒkˈtəʊbə ]</a:t>
            </a:r>
            <a:endParaRPr lang="en-US" sz="2800" dirty="0" smtClean="0"/>
          </a:p>
          <a:p>
            <a:pPr lvl="0">
              <a:defRPr/>
            </a:pPr>
            <a:r>
              <a:rPr lang="en-US" sz="2800" dirty="0" smtClean="0"/>
              <a:t>   November [</a:t>
            </a:r>
            <a:r>
              <a:rPr lang="en-US" sz="2800" b="1" dirty="0" smtClean="0"/>
              <a:t>nəʊˈvembə ]</a:t>
            </a:r>
            <a:endParaRPr lang="ru-RU" sz="2800" dirty="0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385192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to0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3851919" cy="280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000" dirty="0">
                <a:solidFill>
                  <a:srgbClr val="890524"/>
                </a:solidFill>
              </a:rPr>
              <a:t>winter</a:t>
            </a:r>
            <a:endParaRPr lang="ru-RU" sz="40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are:              winter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78850"/>
            <a:ext cx="5543144" cy="4157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8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200" dirty="0" smtClean="0">
                <a:solidFill>
                  <a:srgbClr val="890524"/>
                </a:solidFill>
              </a:rPr>
              <a:t>Spring</a:t>
            </a:r>
            <a:endParaRPr lang="ru-RU" sz="32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644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rgbClr val="890524"/>
                </a:solidFill>
              </a:rPr>
              <a:t>summer</a:t>
            </a:r>
            <a:endParaRPr lang="ru-RU" sz="36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haroni" pitchFamily="2" charset="-79"/>
              </a:rPr>
              <a:t>summer</a:t>
            </a:r>
            <a:r>
              <a:rPr lang="ru-RU" dirty="0">
                <a:solidFill>
                  <a:srgbClr val="890524"/>
                </a:solidFill>
              </a:rPr>
              <a:t/>
            </a:r>
            <a:br>
              <a:rPr lang="ru-RU" dirty="0">
                <a:solidFill>
                  <a:srgbClr val="890524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5792192" cy="4344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18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800" dirty="0"/>
              <a:t>autumn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5695020" cy="3796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4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764704"/>
            <a:ext cx="7408333" cy="5466920"/>
          </a:xfrm>
        </p:spPr>
        <p:txBody>
          <a:bodyPr/>
          <a:lstStyle/>
          <a:p>
            <a:r>
              <a:rPr lang="ru-RU" sz="3600" dirty="0" smtClean="0"/>
              <a:t>Давайте вспомним  слова!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Солнечно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Sunny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Ветрено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Windy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600" dirty="0" smtClean="0"/>
              <a:t>Облачно</a:t>
            </a:r>
            <a:r>
              <a:rPr lang="en-US" sz="3600" dirty="0" smtClean="0"/>
              <a:t>                cloudy</a:t>
            </a:r>
            <a:endParaRPr lang="ru-RU" sz="3600" dirty="0" smtClean="0"/>
          </a:p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Снежно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                 snowy</a:t>
            </a:r>
            <a:endParaRPr lang="ru-RU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Жарко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                   hot        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Холодно</a:t>
            </a:r>
            <a:r>
              <a:rPr lang="en-US" sz="3600" dirty="0" smtClean="0">
                <a:solidFill>
                  <a:srgbClr val="C00000"/>
                </a:solidFill>
              </a:rPr>
              <a:t>                cold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5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</TotalTime>
  <Words>230</Words>
  <Application>Microsoft Office PowerPoint</Application>
  <PresentationFormat>Экран (4:3)</PresentationFormat>
  <Paragraphs>85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Seasons and  weather</vt:lpstr>
      <vt:lpstr>There are four seasons in the year.</vt:lpstr>
      <vt:lpstr>Слайд 3</vt:lpstr>
      <vt:lpstr>Слайд 4</vt:lpstr>
      <vt:lpstr>They are:              winter</vt:lpstr>
      <vt:lpstr>spring</vt:lpstr>
      <vt:lpstr>summer </vt:lpstr>
      <vt:lpstr>autumn</vt:lpstr>
      <vt:lpstr>Слайд 9</vt:lpstr>
      <vt:lpstr> Windy</vt:lpstr>
      <vt:lpstr>HOT</vt:lpstr>
      <vt:lpstr>rainy</vt:lpstr>
      <vt:lpstr>cloudy</vt:lpstr>
      <vt:lpstr>snowy</vt:lpstr>
      <vt:lpstr>cold</vt:lpstr>
      <vt:lpstr>sunny</vt:lpstr>
      <vt:lpstr>Какая погода  в разных странах?</vt:lpstr>
      <vt:lpstr>It is……. In England</vt:lpstr>
      <vt:lpstr>It is…………..in Russia</vt:lpstr>
      <vt:lpstr>It is………. in Africa.</vt:lpstr>
      <vt:lpstr>It is …….. in England.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the weather</dc:title>
  <dc:creator>Froliks</dc:creator>
  <cp:lastModifiedBy>Комп</cp:lastModifiedBy>
  <cp:revision>22</cp:revision>
  <dcterms:created xsi:type="dcterms:W3CDTF">2010-06-24T16:52:29Z</dcterms:created>
  <dcterms:modified xsi:type="dcterms:W3CDTF">2014-02-26T10:51:28Z</dcterms:modified>
</cp:coreProperties>
</file>