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64" r:id="rId16"/>
    <p:sldId id="265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2" r:id="rId9"/>
    <p:sldLayoutId id="2147483713" r:id="rId10"/>
    <p:sldLayoutId id="2147483714" r:id="rId11"/>
  </p:sldLayoutIdLst>
  <p:transition spd="slow">
    <p:push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457200" indent="-4572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40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404813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6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5" r:id="rId2"/>
    <p:sldLayoutId id="2147483709" r:id="rId3"/>
  </p:sldLayoutIdLst>
  <p:transition spd="slow">
    <p:push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681913" cy="1523495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sz="6200" dirty="0" smtClean="0"/>
              <a:t>Cat</a:t>
            </a:r>
            <a:r>
              <a:rPr lang="ru-RU" sz="6200" dirty="0" smtClean="0"/>
              <a:t> -</a:t>
            </a:r>
            <a:r>
              <a:rPr sz="6200" dirty="0" smtClean="0"/>
              <a:t> show</a:t>
            </a:r>
            <a:br>
              <a:rPr sz="6200" dirty="0" smtClean="0"/>
            </a:br>
            <a:r>
              <a:rPr lang="ru-RU" sz="6200" dirty="0" smtClean="0"/>
              <a:t>Кэт - шоу</a:t>
            </a:r>
            <a:r>
              <a:rPr dirty="0" smtClean="0"/>
              <a:t/>
            </a:r>
            <a:br>
              <a:rPr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3860800"/>
            <a:ext cx="7681913" cy="461963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sz="4800" dirty="0" smtClean="0"/>
              <a:t>С любовью к кошке</a:t>
            </a:r>
            <a:endParaRPr lang="ru-RU" sz="4800" dirty="0"/>
          </a:p>
        </p:txBody>
      </p:sp>
      <p:pic>
        <p:nvPicPr>
          <p:cNvPr id="1027" name="Picture 3" descr="C:\Users\User\Desktop\кошки\13065804428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048" y="53945"/>
            <a:ext cx="2592288" cy="223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ошки\reWalls.com-257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268" y="53946"/>
            <a:ext cx="2792625" cy="223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ошки\332475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214" y="53948"/>
            <a:ext cx="3161248" cy="223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ошки\1285_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394" y="4857420"/>
            <a:ext cx="3161248" cy="1975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кошки\picture-24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956" y="4638291"/>
            <a:ext cx="2849697" cy="2219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кошки\8894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520" y="4638291"/>
            <a:ext cx="2959612" cy="2219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620713"/>
            <a:ext cx="8382000" cy="531812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Гималайская кошка - это американское название длинношерстных </a:t>
            </a:r>
            <a:r>
              <a:rPr lang="ru-RU" dirty="0" err="1"/>
              <a:t>колорпойнтов</a:t>
            </a:r>
            <a:r>
              <a:rPr lang="ru-RU" dirty="0"/>
              <a:t>, то есть персидских кошек с сиамским окрасом. Название "гималайская" происходит от типа окраса гималайского кролика, и не имеет отношения к Гималаям. </a:t>
            </a:r>
            <a:r>
              <a:rPr lang="ru-RU" dirty="0" err="1"/>
              <a:t>Гималайцы</a:t>
            </a:r>
            <a:r>
              <a:rPr lang="ru-RU" dirty="0"/>
              <a:t> требовательнее и предприимчивее персов, но при этом послушны и не такие эмоциональные, как сиамские кошки. Нежные и преданные друзья. Красивы, умны, ласковы и энергичны. Хорошо ладят с детьми.</a:t>
            </a:r>
          </a:p>
        </p:txBody>
      </p:sp>
      <p:pic>
        <p:nvPicPr>
          <p:cNvPr id="10242" name="Picture 2" descr="C:\Users\User\Desktop\090bb4d37adc8db8e25460907335192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015919" cy="376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8382000" cy="630237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Кошки с давних пор были любимцами египтян. В древние времена они символизировали богов Ра и </a:t>
            </a:r>
            <a:r>
              <a:rPr lang="ru-RU" dirty="0" err="1"/>
              <a:t>Баст</a:t>
            </a:r>
            <a:r>
              <a:rPr lang="ru-RU" dirty="0"/>
              <a:t>. Порода </a:t>
            </a:r>
            <a:r>
              <a:rPr lang="ru-RU" dirty="0" err="1"/>
              <a:t>мау</a:t>
            </a:r>
            <a:r>
              <a:rPr lang="ru-RU" dirty="0"/>
              <a:t> - аборигенная, она пришла к нам из Древнего Египта, а ее название по-египетски обозначает "кошка". В Европе египтянки появились в середине 50-х годов XX века, чуть позже - в США. Умны, подвижны, общительны. Хорошо обучаемы и любят гулять на поводке. Красивы, подвижны, игривы и дружелюбны. Спокойны, ладят с детьми. Могут быть украдены из-за красивого меха.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6" name="Picture 2" descr="C:\Users\User\Desktop\egyptian_mau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593804" cy="5593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382000" cy="58610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 err="1"/>
              <a:t>Кимрик</a:t>
            </a:r>
            <a:r>
              <a:rPr lang="ru-RU" dirty="0"/>
              <a:t> — это длинношерстная разновидность </a:t>
            </a:r>
            <a:r>
              <a:rPr lang="ru-RU" dirty="0" err="1"/>
              <a:t>мэнской</a:t>
            </a:r>
            <a:r>
              <a:rPr lang="ru-RU" dirty="0"/>
              <a:t> бесхвостой кошки. Первые котята с длинной шерстью появились в помете </a:t>
            </a:r>
            <a:r>
              <a:rPr lang="ru-RU" dirty="0" err="1"/>
              <a:t>мэнской</a:t>
            </a:r>
            <a:r>
              <a:rPr lang="ru-RU" dirty="0"/>
              <a:t> кошки в 60-х годах XX </a:t>
            </a:r>
            <a:r>
              <a:rPr lang="ru-RU" dirty="0" err="1"/>
              <a:t>векак</a:t>
            </a:r>
            <a:r>
              <a:rPr lang="ru-RU" dirty="0"/>
              <a:t> в Канаде. </a:t>
            </a:r>
            <a:r>
              <a:rPr lang="ru-RU" dirty="0" err="1"/>
              <a:t>Кимрик</a:t>
            </a:r>
            <a:r>
              <a:rPr lang="ru-RU" dirty="0"/>
              <a:t> игрив, но вежлив и неагрессивен. Эта кошка придает большое значение человеческому вниманию. Семьи, в которых есть дети, в восторге от игривого настроя представителей этой породы. Человек, живущий в одиночестве, тоже будет любить эту породу за ласковость и лояльность. 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0" name="Picture 2" descr="C:\Users\User\Desktop\kimrskaja.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06500"/>
            <a:ext cx="5080000" cy="44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280400" cy="674687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sz="2800" dirty="0"/>
              <a:t>Сингапурская </a:t>
            </a:r>
            <a:r>
              <a:rPr lang="ru-RU" sz="2800" dirty="0" smtClean="0"/>
              <a:t>кошка - Сингапура. Привезли </a:t>
            </a:r>
            <a:r>
              <a:rPr lang="ru-RU" sz="2800" dirty="0"/>
              <a:t>эту кошку двадцать лет назад из Юго-Восточной Азии, с острова Сингапур. Ее крапчатая серо-бежевая шкурка помогала ей укрываться в подвалах и канавах большого шумного города. Местное население ею не интересовалось, кошка добывала пропитание охотой и рылась в мусорных ящиках. Европейские чиновники и американцы, служившие в тех местах, обратили внимание на маленьких кошечек и в 1975 году несколько экземпляров привезли в США. Спокойны, приветливы и ласковы. Обладают здоровой самоуверенностью. Красивы, привлекательны, легко адаптируются и могут жить как в доме, так и в квартире. Хорошо уживаются с другими животными.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4" name="Picture 2" descr="C:\Users\User\Desktop\96744715_av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9700"/>
            <a:ext cx="57150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00063"/>
            <a:ext cx="8382000" cy="6357937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sz="2800" dirty="0" err="1"/>
              <a:t>Скоттиш-фолд</a:t>
            </a:r>
            <a:r>
              <a:rPr lang="ru-RU" sz="2800" dirty="0"/>
              <a:t> - это молодая, но модная порода, появившаяся впервые в </a:t>
            </a:r>
            <a:r>
              <a:rPr lang="ru-RU" sz="2800" dirty="0" err="1"/>
              <a:t>Шотладии</a:t>
            </a:r>
            <a:r>
              <a:rPr lang="ru-RU" sz="2800" dirty="0"/>
              <a:t> как мутация британской короткошерстной кошки. Порода кошек "шотландская вислоухая" относительно молодая (зарегистрирована в 1964 г.), но довольно популярная во всем мире. Действительно, мало кого могут оставить равнодушным плюшевые комочки с огромными круглыми глазами. Появилась в результате спонтанной мутации: на одной из ферм в Шотландии родилась кошечка с опущенными ушами. </a:t>
            </a:r>
            <a:r>
              <a:rPr lang="ru-RU" sz="2800" dirty="0" err="1"/>
              <a:t>Селекционно</a:t>
            </a:r>
            <a:r>
              <a:rPr lang="ru-RU" sz="2800" dirty="0"/>
              <a:t> этот признак закрепляли путем скрещивания с британской короткошерстной и домашней кошкой (в Великобритании) и американской короткошерстной (в США).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8" name="Picture 2" descr="C:\Users\User\Desktop\post-87315-13083260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08810" cy="520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/>
              <a:t>Чем можно заразиться от кошки?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10197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 smtClean="0"/>
              <a:t>Обычно люди бояться заразиться от животных бешенством. Но заразиться можно и паразитарными болезнями, среди которых есть не менее, а, может быть, и более опасные. Часто источником заражения выступают собаки и кошки. Не только бродячие, но и домашние, ухоженные. </a:t>
            </a:r>
            <a:endParaRPr lang="ru-RU" dirty="0"/>
          </a:p>
        </p:txBody>
      </p:sp>
      <p:pic>
        <p:nvPicPr>
          <p:cNvPr id="15362" name="Picture 2" descr="C:\Users\User\Desktop\кошки\20080411_023_kitte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80728"/>
            <a:ext cx="47529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5888"/>
            <a:ext cx="8382000" cy="6402387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 smtClean="0"/>
              <a:t>Распространен и очень опасен для человека эхинококкоз. Эта болезнь может привести к инвалидности и даже к летальному исходу.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dirty="0" smtClean="0"/>
              <a:t>Кошки тоже бывают заражены </a:t>
            </a:r>
            <a:r>
              <a:rPr lang="ru-RU" dirty="0" err="1" smtClean="0"/>
              <a:t>паразитозами</a:t>
            </a:r>
            <a:r>
              <a:rPr lang="ru-RU" dirty="0" smtClean="0"/>
              <a:t>, но реже, чем собаки. Они могут передать человеку такую болезнь, как </a:t>
            </a:r>
            <a:r>
              <a:rPr lang="ru-RU" dirty="0" err="1" smtClean="0"/>
              <a:t>криптоспоридиоз</a:t>
            </a:r>
            <a:r>
              <a:rPr lang="ru-RU" dirty="0" smtClean="0"/>
              <a:t>. У хозяина заболевшего питомца главным симптомом болезни будет расстройство желудка.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ru-RU" dirty="0" smtClean="0"/>
              <a:t>Кошки могут заразить человека и такой болезнью, как токсоплазмоз. Она особенно опасна для беременных женщин – в 50% случаев будущий ребенок погибает или нарушается его развитие.</a:t>
            </a:r>
          </a:p>
        </p:txBody>
      </p:sp>
      <p:pic>
        <p:nvPicPr>
          <p:cNvPr id="16386" name="Picture 2" descr="C:\Users\User\Desktop\кошки\cats_6 _67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00" y="233645"/>
            <a:ext cx="3888076" cy="2917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кошки\20110305_022_wallpap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9443" y="233645"/>
            <a:ext cx="3889395" cy="2917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er\Desktop\кошки\1013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2637"/>
            <a:ext cx="3888432" cy="291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User\Desktop\кошки\20080213_003_kitten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9442" y="3692637"/>
            <a:ext cx="3869357" cy="290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260350"/>
            <a:ext cx="8382000" cy="22161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pic>
        <p:nvPicPr>
          <p:cNvPr id="17410" name="Picture 2" descr="C:\Users\User\Desktop\кошки\hq-wallpapers_ru_animals_10252_1280x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72145"/>
            <a:ext cx="6696744" cy="418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" y="260648"/>
            <a:ext cx="9324528" cy="132959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/>
              <a:t>Интересные факты из истории кошек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3072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 smtClean="0"/>
              <a:t>Имеется много свидетельств тому, что присутствие кошки благотворно сказывается на самочувствии живущих в доме. Дружеский контакт с кошками значительно ослабляет воздействие стрессов на людей. История сохранила нам неопровержимые факты, говорящие о том, что взаимоотношения с кошками оказывают эмоциональное воздействие на многих писателей и общественных деятелей.</a:t>
            </a:r>
            <a:endParaRPr lang="ru-RU" dirty="0"/>
          </a:p>
        </p:txBody>
      </p:sp>
      <p:pic>
        <p:nvPicPr>
          <p:cNvPr id="2050" name="Picture 2" descr="C:\Users\User\Desktop\кошки\3245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949325"/>
            <a:ext cx="8151813" cy="73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382000" cy="1427163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 smtClean="0"/>
              <a:t>Кардинал Ришелье оставил впечатляющее наследство своим четырнадцати котам.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4" name="Picture 2" descr="C:\Users\User\Desktop\delo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478"/>
            <a:ext cx="3744416" cy="4900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richel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896" y="2144242"/>
            <a:ext cx="4750891" cy="396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382000" cy="9842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Виктор Гюго нежно любил своего </a:t>
            </a:r>
            <a:r>
              <a:rPr lang="ru-RU" dirty="0" err="1"/>
              <a:t>Гавроша</a:t>
            </a:r>
            <a:r>
              <a:rPr lang="ru-RU" dirty="0"/>
              <a:t>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 descr="C:\Users\User\Desktop\c9360e5cf5802036f3be3d2fa51ce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152775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FVH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020378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549275"/>
            <a:ext cx="8382000" cy="1427163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Томас Гарди и Томас Грей посвятили кошкам свои </a:t>
            </a:r>
            <a:r>
              <a:rPr lang="ru-RU" dirty="0" smtClean="0"/>
              <a:t>поэмы.</a:t>
            </a:r>
            <a:endParaRPr lang="ru-RU" dirty="0"/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C:\Users\User\Desktop\Thomas_Har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005732" cy="437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thomas-gr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775" y="1713383"/>
            <a:ext cx="3503024" cy="436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692150"/>
            <a:ext cx="8382000" cy="1871663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Хемингуэй обедал с ними и хоронил погибших животных на кладбище возле своего дома.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6" name="Picture 2" descr="C:\Users\User\Desktop\5dafa2d198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0957"/>
            <a:ext cx="3528392" cy="3122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hemingwaycat1-e1308245771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90957"/>
            <a:ext cx="4239344" cy="3179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Hemingway-and-Cat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388" y="2473357"/>
            <a:ext cx="3384376" cy="435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836613"/>
            <a:ext cx="8382000" cy="231457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Врач и общественный деятель Альберт </a:t>
            </a:r>
            <a:r>
              <a:rPr lang="ru-RU" dirty="0" err="1"/>
              <a:t>Швейцер</a:t>
            </a:r>
            <a:r>
              <a:rPr lang="ru-RU" dirty="0"/>
              <a:t> спасался от тоски тем, что играл на органе для своих кошек и наслаждался их вознёй.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0" name="Picture 2" descr="C:\Users\User\Desktop\albert-schweitzer-mit-katz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888432" cy="394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ex_smit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923003" cy="394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20713"/>
            <a:ext cx="8382000" cy="142875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А вот Наполеона, говорят, при виде кошек прошибал холодный пот.</a:t>
            </a:r>
          </a:p>
          <a:p>
            <a:pPr defTabSz="914363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4" name="Picture 2" descr="C:\Users\User\Desktop\загруженно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112568" cy="3822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70007" y="3149558"/>
            <a:ext cx="4867275" cy="362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/>
              <a:t>Породы кошек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544888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ru-RU" dirty="0"/>
              <a:t>Американский </a:t>
            </a:r>
            <a:r>
              <a:rPr lang="ru-RU" dirty="0" err="1"/>
              <a:t>бобтейл</a:t>
            </a:r>
            <a:r>
              <a:rPr lang="ru-RU" dirty="0"/>
              <a:t> - крепкая кошка с естественно укороченным хвостом, размером от средней до крупной, с косматой густой шерстью, атлетическим телосложением и хорошо развитой мускулатурой, с общим впечатлением дикого животного, что противоречит его мягкому и покладистому характеру. </a:t>
            </a:r>
          </a:p>
        </p:txBody>
      </p:sp>
      <p:pic>
        <p:nvPicPr>
          <p:cNvPr id="9219" name="Picture 3" descr="C:\Users\User\Desktop\09-american-bobta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364638" cy="4470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-00353_Cumbre Ejecutiva OEM Latinoamérica">
  <a:themeElements>
    <a:clrScheme name="5-00535_Cumbre Ejecutiva OEM Latinoaméric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6B3D5"/>
      </a:accent1>
      <a:accent2>
        <a:srgbClr val="C4652D"/>
      </a:accent2>
      <a:accent3>
        <a:srgbClr val="13D989"/>
      </a:accent3>
      <a:accent4>
        <a:srgbClr val="FFCC00"/>
      </a:accent4>
      <a:accent5>
        <a:srgbClr val="2868F8"/>
      </a:accent5>
      <a:accent6>
        <a:srgbClr val="A04DA3"/>
      </a:accent6>
      <a:hlink>
        <a:srgbClr val="FFFF00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TS010286714</Template>
  <TotalTime>1609</TotalTime>
  <Words>766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Courier New</vt:lpstr>
      <vt:lpstr>Trebuchet MS</vt:lpstr>
      <vt:lpstr>5-00353_Cumbre Ejecutiva OEM Latinoamérica</vt:lpstr>
      <vt:lpstr>Белый текст и шрифт Courier для слайдов с кодом</vt:lpstr>
      <vt:lpstr>Cat - show Кэт - шоу </vt:lpstr>
      <vt:lpstr>Интересные факты из истории кошек</vt:lpstr>
      <vt:lpstr>Слайд 3</vt:lpstr>
      <vt:lpstr>Слайд 4</vt:lpstr>
      <vt:lpstr>Слайд 5</vt:lpstr>
      <vt:lpstr>Слайд 6</vt:lpstr>
      <vt:lpstr>Слайд 7</vt:lpstr>
      <vt:lpstr>Слайд 8</vt:lpstr>
      <vt:lpstr>Породы кошек</vt:lpstr>
      <vt:lpstr>Слайд 10</vt:lpstr>
      <vt:lpstr>Слайд 11</vt:lpstr>
      <vt:lpstr>Слайд 12</vt:lpstr>
      <vt:lpstr>Слайд 13</vt:lpstr>
      <vt:lpstr>Слайд 14</vt:lpstr>
      <vt:lpstr>Чем можно заразиться от кошки?</vt:lpstr>
      <vt:lpstr>Слайд 16</vt:lpstr>
      <vt:lpstr>Слайд 17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18</cp:revision>
  <dcterms:created xsi:type="dcterms:W3CDTF">2013-11-30T21:10:39Z</dcterms:created>
  <dcterms:modified xsi:type="dcterms:W3CDTF">2015-02-17T23:24:35Z</dcterms:modified>
</cp:coreProperties>
</file>