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5C6C-FD5B-4535-82F6-2648D43FBC14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8DE42-DCDC-44B6-825E-B2570BC8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DE42-DCDC-44B6-825E-B2570BC843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FC56-68F1-4C08-908F-A908C989DF89}" type="datetimeFigureOut">
              <a:rPr lang="ru-RU" smtClean="0"/>
              <a:pPr/>
              <a:t>19.08.2014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57D7-033B-4B4E-B89F-BA11811971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\Рабочий стол\6389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698658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Значения фразеологизмов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00570"/>
            <a:ext cx="6400800" cy="1752600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МБОУ «Средняя школа №5»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Колб Н.А.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5918" y="2428868"/>
            <a:ext cx="69865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класс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УМК «Начальная школа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XXI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век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работали на уроке?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Засучив </a:t>
            </a:r>
            <a:r>
              <a:rPr lang="ru-RU" sz="3600" dirty="0" smtClean="0"/>
              <a:t>рукава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Спустя </a:t>
            </a:r>
            <a:r>
              <a:rPr lang="ru-RU" sz="3600" dirty="0" smtClean="0"/>
              <a:t>рукава</a:t>
            </a:r>
          </a:p>
          <a:p>
            <a:endParaRPr lang="ru-RU" sz="3600" dirty="0" smtClean="0"/>
          </a:p>
          <a:p>
            <a:r>
              <a:rPr lang="ru-RU" sz="3600" dirty="0" smtClean="0"/>
              <a:t>Сидели сложа </a:t>
            </a:r>
            <a:r>
              <a:rPr lang="ru-RU" sz="3600" dirty="0" smtClean="0"/>
              <a:t>руки</a:t>
            </a:r>
          </a:p>
          <a:p>
            <a:endParaRPr lang="ru-RU" sz="3600" dirty="0" smtClean="0"/>
          </a:p>
          <a:p>
            <a:r>
              <a:rPr lang="ru-RU" sz="3600" dirty="0" smtClean="0"/>
              <a:t>Плевали в потолок или считали мух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29190" y="1285860"/>
            <a:ext cx="642942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29190" y="2428868"/>
            <a:ext cx="642942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3786190"/>
            <a:ext cx="642942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29190" y="5214950"/>
            <a:ext cx="642942" cy="642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009624" y="795318"/>
            <a:ext cx="3214710" cy="16430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143504" y="3929066"/>
            <a:ext cx="3214710" cy="16430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214942" y="928670"/>
            <a:ext cx="3214710" cy="16430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285852" y="3214686"/>
            <a:ext cx="3214710" cy="16430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3" y="1285860"/>
            <a:ext cx="3286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ветлая голова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142984"/>
            <a:ext cx="32861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кладезь премудрости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643314"/>
            <a:ext cx="32861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ума палата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429132"/>
            <a:ext cx="32861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семи пядей во лбу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281518" cy="562612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задирать нос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водить за нос 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клевать носом 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остаться с носом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встретиться нос к носу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зарубить на носу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7818" y="142853"/>
            <a:ext cx="3328982" cy="51435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</a:t>
            </a:r>
            <a:endParaRPr lang="ru-RU" sz="4000" dirty="0" smtClean="0"/>
          </a:p>
          <a:p>
            <a:r>
              <a:rPr lang="ru-RU" sz="4000" dirty="0"/>
              <a:t>близко</a:t>
            </a:r>
          </a:p>
          <a:p>
            <a:r>
              <a:rPr lang="ru-RU" sz="4000" dirty="0" smtClean="0"/>
              <a:t>хорошо </a:t>
            </a:r>
            <a:r>
              <a:rPr lang="ru-RU" sz="4000" dirty="0"/>
              <a:t>знать</a:t>
            </a:r>
          </a:p>
          <a:p>
            <a:r>
              <a:rPr lang="ru-RU" sz="4000" dirty="0"/>
              <a:t>обманывать</a:t>
            </a:r>
          </a:p>
          <a:p>
            <a:r>
              <a:rPr lang="ru-RU" sz="4000" dirty="0"/>
              <a:t>гордиться</a:t>
            </a:r>
          </a:p>
          <a:p>
            <a:r>
              <a:rPr lang="ru-RU" sz="4000" dirty="0"/>
              <a:t>спать</a:t>
            </a:r>
          </a:p>
          <a:p>
            <a:r>
              <a:rPr lang="ru-RU" sz="4000" dirty="0" smtClean="0"/>
              <a:t>потерпеть неудачу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3464711" y="964389"/>
            <a:ext cx="2143140" cy="207170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71868" y="1643050"/>
            <a:ext cx="2000264" cy="71438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86182" y="2357430"/>
            <a:ext cx="1785950" cy="135732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714480" y="1000108"/>
            <a:ext cx="3857652" cy="342902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286248" y="3071810"/>
            <a:ext cx="1285884" cy="12858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143240" y="2857496"/>
            <a:ext cx="3571900" cy="12858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71984"/>
            <a:ext cx="300039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1984"/>
            <a:ext cx="310515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178595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белая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85728"/>
            <a:ext cx="178595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ворона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785926"/>
            <a:ext cx="2469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т</a:t>
            </a:r>
            <a:r>
              <a:rPr lang="ru-RU" sz="3200" dirty="0" smtClean="0"/>
              <a:t>рещать </a:t>
            </a:r>
            <a:r>
              <a:rPr lang="ru-RU" sz="3200" dirty="0"/>
              <a:t>как 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000108"/>
            <a:ext cx="3657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 хвосте принесла</a:t>
            </a:r>
            <a:r>
              <a:rPr lang="ru-RU" sz="3200" dirty="0"/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3575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стреляный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43182"/>
            <a:ext cx="2357454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считать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2643182"/>
            <a:ext cx="178595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ворон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000108"/>
            <a:ext cx="1574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орока</a:t>
            </a:r>
            <a:r>
              <a:rPr lang="ru-RU" sz="3200" dirty="0" smtClean="0"/>
              <a:t> </a:t>
            </a:r>
            <a:r>
              <a:rPr lang="ru-RU" sz="3200" dirty="0"/>
              <a:t>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1785926"/>
            <a:ext cx="1481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сорока</a:t>
            </a:r>
            <a:r>
              <a:rPr lang="ru-RU" sz="3200" dirty="0"/>
              <a:t> </a:t>
            </a:r>
          </a:p>
        </p:txBody>
      </p:sp>
      <p:pic>
        <p:nvPicPr>
          <p:cNvPr id="2051" name="Picture 3" descr="C:\Documents and Settings\наталья\Рабочий стол\6955d4a48b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71612"/>
            <a:ext cx="3071802" cy="2085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00034" y="4000504"/>
            <a:ext cx="2143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старого                       </a:t>
            </a:r>
            <a:r>
              <a:rPr lang="ru-RU" sz="3200" dirty="0"/>
              <a:t>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3357562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воробей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4000504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воробья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71902" y="4000504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</a:t>
            </a:r>
            <a:r>
              <a:rPr lang="ru-RU" sz="3200" dirty="0"/>
              <a:t> мякине не проведешь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/>
      <p:bldP spid="20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усердно, прилежно трудиться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не покладая рук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не жалея сил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засучив рукава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до седьмого пота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в поте лица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наталья\Рабочий стол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971" y="2071678"/>
            <a:ext cx="408708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бездельничать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сложа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руки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лодыря гонять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бить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баклуши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ловить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мух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наталья\Рабочий стол\137138726316804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2386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мало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 гулькин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нос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воробью по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колено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кот наплакал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наталья\Рабочий стол\0_6e45a_87474f7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905926" cy="260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наталья\Рабочий стол\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339" y="5143512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наталья\Рабочий стол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2147889" cy="161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Documents and Settings\наталья\Рабочий стол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25338"/>
            <a:ext cx="2284390" cy="171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Documents and Settings\наталья\Рабочий стол\свин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00108"/>
            <a:ext cx="210874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C:\Documents and Settings\наталья\Рабочий стол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143116"/>
            <a:ext cx="2143140" cy="166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C:\Documents and Settings\наталья\Рабочий стол\осё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990478"/>
            <a:ext cx="2200593" cy="157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C:\Documents and Settings\наталья\Рабочий стол\бы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000371"/>
            <a:ext cx="2119314" cy="161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C:\Documents and Settings\наталья\Рабочий стол\соро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55532" y="5214950"/>
            <a:ext cx="203831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C:\Documents and Settings\наталья\Рабочий стол\уж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786190"/>
            <a:ext cx="2091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3" name="Picture 11" descr="C:\Documents and Settings\наталья\Рабочий стол\ё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3714752"/>
            <a:ext cx="1928826" cy="144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C:\Documents and Settings\наталья\Рабочий стол\сыч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357166"/>
            <a:ext cx="2108456" cy="167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126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Значения фразеологизмов   </vt:lpstr>
      <vt:lpstr>Слайд 2</vt:lpstr>
      <vt:lpstr>Слайд 3</vt:lpstr>
      <vt:lpstr> усердно, прилежно трудиться </vt:lpstr>
      <vt:lpstr>  бездельничать  </vt:lpstr>
      <vt:lpstr> мало</vt:lpstr>
      <vt:lpstr>Слайд 7</vt:lpstr>
      <vt:lpstr>Слайд 8</vt:lpstr>
      <vt:lpstr>Слайд 9</vt:lpstr>
      <vt:lpstr>Как вы работали на уроке?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Значения фразеологизмов   </dc:title>
  <dc:creator>наталья</dc:creator>
  <cp:lastModifiedBy>наталья</cp:lastModifiedBy>
  <cp:revision>15</cp:revision>
  <dcterms:created xsi:type="dcterms:W3CDTF">2014-08-14T14:25:08Z</dcterms:created>
  <dcterms:modified xsi:type="dcterms:W3CDTF">2014-08-19T12:25:33Z</dcterms:modified>
</cp:coreProperties>
</file>