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96" r:id="rId5"/>
    <p:sldId id="259" r:id="rId6"/>
    <p:sldId id="262" r:id="rId7"/>
    <p:sldId id="264" r:id="rId8"/>
    <p:sldId id="266" r:id="rId9"/>
    <p:sldId id="267" r:id="rId10"/>
    <p:sldId id="270" r:id="rId11"/>
    <p:sldId id="271" r:id="rId12"/>
    <p:sldId id="274" r:id="rId13"/>
    <p:sldId id="275" r:id="rId14"/>
    <p:sldId id="281" r:id="rId15"/>
    <p:sldId id="294" r:id="rId16"/>
    <p:sldId id="295" r:id="rId17"/>
    <p:sldId id="304" r:id="rId18"/>
    <p:sldId id="305" r:id="rId19"/>
    <p:sldId id="301" r:id="rId20"/>
    <p:sldId id="298" r:id="rId21"/>
    <p:sldId id="299" r:id="rId22"/>
    <p:sldId id="300" r:id="rId23"/>
    <p:sldId id="302" r:id="rId24"/>
    <p:sldId id="30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92" autoAdjust="0"/>
    <p:restoredTop sz="94660"/>
  </p:normalViewPr>
  <p:slideViewPr>
    <p:cSldViewPr>
      <p:cViewPr varScale="1">
        <p:scale>
          <a:sx n="69" d="100"/>
          <a:sy n="69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98A13-4366-4868-8468-398D68A421C1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3DD57-07E9-4015-A145-F6B65136E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464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3DD57-07E9-4015-A145-F6B65136E44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807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e.k12.ga.us/schools/waresboro/index.shtml" TargetMode="External"/><Relationship Id="rId2" Type="http://schemas.openxmlformats.org/officeDocument/2006/relationships/hyperlink" Target="http://www.blooloop.com/showcases/rainbow-productions-london-2012-olympic-mascots/27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osportkz.kz/ru/news/13883.html" TargetMode="External"/><Relationship Id="rId4" Type="http://schemas.openxmlformats.org/officeDocument/2006/relationships/hyperlink" Target="http://ricand.altervista.org/30/curling-swee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28605"/>
            <a:ext cx="7772400" cy="15716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Талисманы олимпийских игр.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78" name="Picture 2" descr="http://images4.wikia.nocookie.net/__cb20130917194340/lego/images/a/ad/Olympic-rings-e1344051332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714620"/>
            <a:ext cx="4572032" cy="3667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Олимпийский мишка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92" y="1268760"/>
            <a:ext cx="7128792" cy="48965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Олимпийский Мишка и его создатель Виктор Чижиков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Некоторые источники утверждают, что полное имя талисмана Олимпиады-80 — Михаил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Потапыч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Топтыгин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Бурый медведь является символом России, поэтому его выбор в качестве официального талисмана Игр в Москве не случаен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Первоначально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(в 1976 году) кандидатами в олимпийские талисманы были Конёк-Горбунок, Матрёшка и кукла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Петрушка. Газета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«Советский спорт» провела опрос населения с просьбой придумать талисман предстоящих Игр. Пришло около 45 тысяч писем, и большинство читателей предлагали нарисовать медведя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4098" name="Picture 2" descr="http://cs313422.vk.me/v313422205/bf5b/QvVTZri52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92" y="2571744"/>
            <a:ext cx="2196108" cy="3473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810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Орлёнок Сэм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5508" y="1714488"/>
            <a:ext cx="6397708" cy="502688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Орёл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является национальным символом Соединённых Штатов Америки.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Талисманом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XXIV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Олимпийских игр стал герой корейских легенд — амурский тигр.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Юбилейные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XXV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Олимпийские игры проходили в Барселоне. Талисманом стал ШЕНОК КОБИ.</a:t>
            </a: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http://cs313422.vk.me/v313422205/bf62/S-W_EY6kv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500174"/>
            <a:ext cx="2428860" cy="2428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s313422.vk.me/v313422205/bf69/9YsAnz8Cu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286256"/>
            <a:ext cx="1858314" cy="2340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s313422.vk.me/v313422205/bf71/dba7e-6cP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786322"/>
            <a:ext cx="1928794" cy="1801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810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pPr algn="ctr"/>
            <a:r>
              <a:rPr lang="ru-RU" dirty="0" err="1"/>
              <a:t>Иззи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1268760"/>
            <a:ext cx="6060232" cy="530351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Талисман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Олимпиады-96 было решено сгенерировать на компьютере. Существо получилось странным и ни на что не похожим.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Ему дали имя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Иззи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сокращение от английского выражения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it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(«Что это такое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?»).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http://cs313422.vk.me/v313422205/bf79/XU2WzpCIIq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214686"/>
            <a:ext cx="2771800" cy="3305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855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Олли, Сид и Милли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5945234" cy="45365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Талисманами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Игр в Сиднее стала символическая триада: Утконос Сид,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Кукабара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Олли и Ехидна Милли. Данные животные обитают только в Австралии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Талисманы Пекинской Олимпиады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9218" name="Picture 2" descr="http://cs313422.vk.me/v313422205/bf81/ypjPZrthz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214686"/>
            <a:ext cx="3261447" cy="3366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s313422.vk.me/v313422205/bf8f/QzItHjyPmX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143380"/>
            <a:ext cx="2177405" cy="2143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855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s313422.vk.me/v313422205/bfac/rVNm3v4wd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0"/>
            <a:ext cx="2071670" cy="279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s313422.vk.me/v313422205/bfb3/2_8rizcIo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1472" cy="2571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s313422.vk.me/v313422205/bfba/zM3Nbuh9Qz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5377"/>
            <a:ext cx="2202578" cy="2922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s313422.vk.me/v313422205/bfc1/1BrfTyLzaL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357284"/>
            <a:ext cx="2416890" cy="2500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s313422.vk.me/v313422205/bfc8/8MT9AhacxK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0"/>
            <a:ext cx="2643206" cy="2385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s313422.vk.me/v313422205/bfcf/qo0LVKlTKb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68" y="4680090"/>
            <a:ext cx="2230232" cy="2177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s313422.vk.me/v313422205/bfd6/J1M_iOJJXK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192503"/>
            <a:ext cx="2143108" cy="2665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s313422.vk.me/v313422205/bfdd/u-YiEucR3C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0"/>
            <a:ext cx="2129428" cy="2407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734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Леопард, Белый медведь и Зайка</a:t>
            </a:r>
            <a:endParaRPr lang="ru-RU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9681" y="1700808"/>
            <a:ext cx="6400800" cy="504056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26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февраля, Москва, Россия – По итогам выборов, завершившихся в прямом эфире шоу «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Талисмания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Сочи 2014. Финал» на Первом канале, талисманами Олимпийских Игр в Сочи стали: Зайка, Белый мишка и Леопард.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Символами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Паралимпийских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Игр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стали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Лучик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Снежинка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23554" name="Picture 2" descr="http://cs313422.vk.me/v313422205/bfe4/nGoUYNn0V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65" y="3967352"/>
            <a:ext cx="52959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235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72168"/>
            <a:ext cx="8929718" cy="1771476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Талисманы </a:t>
            </a:r>
            <a:r>
              <a:rPr lang="ru-RU" sz="3600" dirty="0" err="1" smtClean="0"/>
              <a:t>параолимпийских</a:t>
            </a:r>
            <a:r>
              <a:rPr lang="ru-RU" sz="3600" dirty="0" smtClean="0"/>
              <a:t> игр.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         СНЕЖИНКА и ЛУЧИК</a:t>
            </a:r>
            <a:endParaRPr lang="ru-RU" dirty="0"/>
          </a:p>
        </p:txBody>
      </p:sp>
      <p:pic>
        <p:nvPicPr>
          <p:cNvPr id="1026" name="Picture 2" descr="images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229658" cy="281464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1853534"/>
            <a:ext cx="7772400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Исследование слова </a:t>
            </a:r>
            <a:r>
              <a:rPr lang="en-US" dirty="0" smtClean="0">
                <a:solidFill>
                  <a:srgbClr val="002060"/>
                </a:solidFill>
              </a:rPr>
              <a:t>mascot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613670" cy="261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34998" y="4269888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What 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is a mascot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? </a:t>
            </a:r>
            <a:endParaRPr lang="en-US" sz="24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/>
              </a:rPr>
              <a:t>When </a:t>
            </a:r>
            <a:r>
              <a:rPr lang="en-US" sz="2400" b="1" dirty="0">
                <a:solidFill>
                  <a:srgbClr val="002060"/>
                </a:solidFill>
                <a:latin typeface="Times New Roman"/>
              </a:rPr>
              <a:t>and where does this 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</a:rPr>
              <a:t>word appear</a:t>
            </a:r>
            <a:r>
              <a:rPr lang="en-US" sz="2400" b="1" dirty="0">
                <a:solidFill>
                  <a:srgbClr val="002060"/>
                </a:solidFill>
                <a:latin typeface="Times New Roman"/>
              </a:rPr>
              <a:t>?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Olympic mascot?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447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Mascot</a:t>
            </a:r>
            <a:r>
              <a:rPr lang="en-US" dirty="0">
                <a:effectLst/>
                <a:latin typeface="Times New Roman"/>
                <a:ea typeface="Times New Roman"/>
              </a:rPr>
              <a:t> - n. a person, animal, or thing that is supposed to bring good luck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2492896"/>
            <a:ext cx="8183880" cy="41879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Olympic </a:t>
            </a:r>
            <a:r>
              <a:rPr lang="en-US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mascots in London 2012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01946"/>
            <a:ext cx="443482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1632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err="1" smtClean="0">
                <a:solidFill>
                  <a:srgbClr val="0070C0"/>
                </a:solidFill>
              </a:rPr>
              <a:t>Бобсле́й</a:t>
            </a:r>
            <a:r>
              <a:rPr lang="ru-RU" dirty="0" smtClean="0">
                <a:solidFill>
                  <a:srgbClr val="0070C0"/>
                </a:solidFill>
              </a:rPr>
              <a:t> — зимний олимпийский вид спорта, представляющий собой скоростной спуск с гор по специально оборудованным ледовым трассам на управляемых санях — бобах. Родиной </a:t>
            </a:r>
            <a:r>
              <a:rPr lang="ru-RU" b="1" dirty="0" smtClean="0">
                <a:solidFill>
                  <a:srgbClr val="0070C0"/>
                </a:solidFill>
              </a:rPr>
              <a:t>бобслея</a:t>
            </a:r>
            <a:r>
              <a:rPr lang="ru-RU" dirty="0" smtClean="0">
                <a:solidFill>
                  <a:srgbClr val="0070C0"/>
                </a:solidFill>
              </a:rPr>
              <a:t> является Швейцария.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Бобслеисты  из Германии проходит  дистанцию 15 метров за 12 секунд, из России – 14 метров за 8 секунд, из Франции – 12 метров за 10 секунд. Найдите,  у какого спортсмена скорость больше?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2" descr="Stiv - &amp;Pcy;&amp;rcy;&amp;ocy;&amp;scy;&amp;mcy;&amp;ocy;&amp;tcy;&amp;rcy; &amp;pcy;&amp;rcy;&amp;ocy;&amp;fcy;&amp;icy;&amp;lcy;&amp;yacy;: Likes - &amp;Fcy;&amp;ocy;&amp;rcy;&amp;ucy;&amp;mcy;&amp;ycy; kurs.com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214818"/>
            <a:ext cx="3746609" cy="24598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9439" y="214290"/>
            <a:ext cx="5593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Решаем задачи!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rgbClr val="6600CC"/>
                </a:solidFill>
              </a:rPr>
              <a:t>Олимпийские игры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8064896" cy="460851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Олимпи́йские</a:t>
            </a:r>
            <a:r>
              <a:rPr lang="ru-RU" dirty="0"/>
              <a:t> </a:t>
            </a:r>
            <a:r>
              <a:rPr lang="ru-RU" dirty="0" err="1"/>
              <a:t>и́гры</a:t>
            </a:r>
            <a:r>
              <a:rPr lang="ru-RU" dirty="0"/>
              <a:t> —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крупнейшие международные комплексные спортивные соревнования, которые проводятся каждые четыре года. Традиция, существовавшая в Древней Греции, была возрождена в конце XIX века французским общественным деятелем Пьером де Кубертеном. Олимпийские игры, известные также как Летние Олимпийские игры, проводились каждые четыре года, начиная с 1896, за исключением лет, пришедшихся на мировые войны. В 1924 году были учреждены Зимние Олимпийские игры, которые первоначально проводились в тот же год, что и летние. Однако начиная с 1994 года, время проведения зимних Олимпийских игр сдвинуто на два года относительно времени проведения летних игр.</a:t>
            </a:r>
          </a:p>
        </p:txBody>
      </p:sp>
    </p:spTree>
    <p:extLst>
      <p:ext uri="{BB962C8B-B14F-4D97-AF65-F5344CB8AC3E}">
        <p14:creationId xmlns="" xmlns:p14="http://schemas.microsoft.com/office/powerpoint/2010/main" val="9263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Фигуристы из России за выступление получили следующие оценки: 5,9; 5,8; 5,9; 5,7; 6,0. Вычислите среднюю оценку этой пары.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Picture 4" descr="&amp;Fcy;&amp;icy;&amp;gcy;&amp;ucy;&amp;rcy;&amp;ncy;&amp;ocy;&amp;iecy; &amp;kcy;&amp;acy;&amp;tcy;&amp;acy;&amp;ncy;&amp;icy;&amp;iecy;. &amp;Icy;&amp;scy;&amp;tcy;&amp;ocy;&amp;rcy;&amp;icy;&amp;yacy; &amp;scy;&amp;pcy;&amp;ocy;&amp;rcy;&amp;tcy;&amp;acy;. &amp;Scy;&amp;pcy;&amp;ocy;&amp;rcy;&amp;tcy; &amp;ncy;&amp;acy; &amp;Pcy;&amp;ocy;&amp;ecy;&amp;tcy;&amp;ocy;&amp;mcy;&amp;ucy;.&amp;Rcy;&amp;u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071810"/>
            <a:ext cx="3214674" cy="3214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Выбор лыж зависит от роста лыжника.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Рост лыжника 180 см, длина лыж – 200 см, длина палок – 150 см.  На сколько примерно % длина лыж больше, чем рост лыжника? На сколько % длина палок меньше, чем рост лыжника?</a:t>
            </a:r>
          </a:p>
          <a:p>
            <a:endParaRPr lang="ru-RU" dirty="0"/>
          </a:p>
        </p:txBody>
      </p:sp>
      <p:pic>
        <p:nvPicPr>
          <p:cNvPr id="4" name="Picture 6" descr="&amp;SHcy;&amp;iecy;&amp;scy;&amp;tcy;&amp;ocy;&amp;jcy; &amp;dcy;&amp;iecy;&amp;ncy;&amp;softcy; &amp;Icy;&amp;gcy;&amp;rcy;: &amp;pcy;&amp;iecy;&amp;rcy;&amp;vcy;&amp;ocy;&amp;iecy; &quot;&amp;zcy;&amp;ocy;&amp;lcy;&amp;ocy;&amp;tcy;&amp;ocy;&quot; &amp;Rcy;&amp;ocy;&amp;scy;&amp;scy;&amp;icy;&amp;icy; &amp;icy; &amp;lcy;&amp;icy;&amp;dcy;&amp;iecy;&amp;rcy;&amp;scy;&amp;tcy;&amp;vcy;&amp;ocy; &amp;Scy;&amp;SHcy;&amp;Acy; - MSN Vancouver 2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214686"/>
            <a:ext cx="4850688" cy="3220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Площадка для кёрлинга представляет собой прямоугольное поле. Его длина 150 футов, а ширина 16 футов 5 дюймов. </a:t>
            </a:r>
            <a:r>
              <a:rPr lang="ru-RU" dirty="0" smtClean="0">
                <a:solidFill>
                  <a:srgbClr val="7030A0"/>
                </a:solidFill>
              </a:rPr>
              <a:t>Мишень, называемая «домом», имеет диаметр 12 футов. </a:t>
            </a:r>
            <a:r>
              <a:rPr lang="ru-RU" dirty="0" smtClean="0">
                <a:solidFill>
                  <a:srgbClr val="0070C0"/>
                </a:solidFill>
              </a:rPr>
              <a:t>Расстояние между центрами двух мишеней, нанесенных на игровую поверхность, 114 футов. </a:t>
            </a:r>
            <a:r>
              <a:rPr lang="ru-RU" dirty="0" smtClean="0">
                <a:solidFill>
                  <a:srgbClr val="7030A0"/>
                </a:solidFill>
              </a:rPr>
              <a:t>Камень весом 44 фунта </a:t>
            </a:r>
            <a:r>
              <a:rPr lang="ru-RU" dirty="0" smtClean="0">
                <a:solidFill>
                  <a:srgbClr val="0070C0"/>
                </a:solidFill>
              </a:rPr>
              <a:t> изготавливается из определенного вида гранита, добываемого на острове </a:t>
            </a:r>
            <a:r>
              <a:rPr lang="ru-RU" dirty="0" err="1" smtClean="0">
                <a:solidFill>
                  <a:srgbClr val="0070C0"/>
                </a:solidFill>
              </a:rPr>
              <a:t>Эйлса-Крейгг</a:t>
            </a:r>
            <a:r>
              <a:rPr lang="ru-RU" dirty="0" smtClean="0">
                <a:solidFill>
                  <a:srgbClr val="0070C0"/>
                </a:solidFill>
              </a:rPr>
              <a:t> в </a:t>
            </a:r>
            <a:r>
              <a:rPr lang="ru-RU" dirty="0" err="1" smtClean="0">
                <a:solidFill>
                  <a:srgbClr val="0070C0"/>
                </a:solidFill>
              </a:rPr>
              <a:t>Шотландиии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smtClean="0">
                <a:solidFill>
                  <a:srgbClr val="7030A0"/>
                </a:solidFill>
              </a:rPr>
              <a:t>Найдите диаметр мишени в метрах и вес камня в килограммах, если 1 дюйм = 2,54 см , 1 фут = 12 дюймов, 1 фунт = 0,40951241 кг.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8" descr="&amp;Kcy;&amp;acy;&amp;mcy;&amp;iecy;&amp;ncy;&amp;softcy;, &amp;lcy;&amp;iecy;&amp;dcy; &amp;icy; &amp;shchcy;&amp;iecy;&amp;t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000504"/>
            <a:ext cx="3569904" cy="2555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3" y="1357298"/>
            <a:ext cx="8929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Всем СПАСИБО! МОЛОДЦЫ!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www.blooloop.com/showcases/rainbow-productions-london-2012-olympic-mascots/275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5"/>
            <a:ext cx="6143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www.ware.k12.ga.us/schools/waresboro/index.shtml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214555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4"/>
              </a:rPr>
              <a:t>  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ricand.altervista.org/30/curling-sweep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786059"/>
            <a:ext cx="6072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www.prosportkz.kz/ru/news/13883.html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058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Олимпийская символика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564904"/>
            <a:ext cx="6400800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относится к </a:t>
            </a:r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олимпийским </a:t>
            </a: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символам?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3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554868"/>
          </a:xfrm>
        </p:spPr>
        <p:txBody>
          <a:bodyPr>
            <a:normAutofit fontScale="62500" lnSpcReduction="20000"/>
          </a:bodyPr>
          <a:lstStyle/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Как выглядит Флаг олимпийских игр?</a:t>
            </a:r>
          </a:p>
          <a:p>
            <a:pPr>
              <a:buNone/>
            </a:pPr>
            <a:endParaRPr lang="ru-RU" sz="4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Что символизируют олимпийские кольца?</a:t>
            </a:r>
          </a:p>
          <a:p>
            <a:endParaRPr lang="ru-RU" sz="4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Кто автор гимна олимпийских игр?</a:t>
            </a:r>
          </a:p>
          <a:p>
            <a:endParaRPr lang="ru-RU" sz="4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Кто придумал девиз олимпийских игр?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Флаг,кольца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 гимн.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8964488" cy="525658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Флаг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олимпийского движения представляет собой белое поле, в центре которого помещается Олимпийская эмблема: 5 переплетённых колец, расположенных в два ряда (три в верхнем, два в нижнем). Цвета колец (слева направо): голубое, чёрное, красное; жёлтое, зелёное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Кольца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символизируют союз (единство) пяти частей света и всемирный характер Олимпийских Игр.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Кольца соединены по цепочке, в форме буквы W, причём крайние (голубое, красное) пересекаются каждое только с одним другим кольцом, а расположенное в центре — каждое с двумя кольцами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1951 года официальный справочник утверждал, что цвета колец соответствуют разным частям света: Европа — голубой, Азия — жёлтый, Африка — чёрный, Австралия — зелёный и Америка — красный.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Гимн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написан греческим композитором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Спиросом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Самарасом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2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5400600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«Быстрее, выше, сильнее»   </a:t>
            </a:r>
            <a:r>
              <a:rPr lang="ru-RU" sz="2600" dirty="0" smtClean="0"/>
              <a:t> </a:t>
            </a:r>
          </a:p>
          <a:p>
            <a:endParaRPr lang="ru-RU" sz="2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600" dirty="0" err="1" smtClean="0">
                <a:solidFill>
                  <a:schemeClr val="accent6">
                    <a:lumMod val="75000"/>
                  </a:schemeClr>
                </a:solidFill>
              </a:rPr>
              <a:t>Citius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accent6">
                    <a:lumMod val="75000"/>
                  </a:schemeClr>
                </a:solidFill>
              </a:rPr>
              <a:t>Altius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accent6">
                    <a:lumMod val="75000"/>
                  </a:schemeClr>
                </a:solidFill>
              </a:rPr>
              <a:t>Fortius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». </a:t>
            </a:r>
          </a:p>
          <a:p>
            <a:pPr>
              <a:buNone/>
            </a:pPr>
            <a:endParaRPr lang="ru-RU" sz="2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Лозунг был придуман французским священником Анри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Дидоном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и предложен Пьером де Кубертеном при создании Международного олимпийского комитета в 1894 году и представлен на VIII летних Олимпийских играх в Париже в 1924 году.</a:t>
            </a:r>
          </a:p>
        </p:txBody>
      </p:sp>
    </p:spTree>
    <p:extLst>
      <p:ext uri="{BB962C8B-B14F-4D97-AF65-F5344CB8AC3E}">
        <p14:creationId xmlns="" xmlns:p14="http://schemas.microsoft.com/office/powerpoint/2010/main" val="3446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Огонь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412776"/>
            <a:ext cx="7416824" cy="426680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Впервые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олимпийский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oгонь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был зажжён на IX летних Играх в Амстердаме (Нидерланды).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Первая эстафета олимпийского огня из Олимпии и церемония зажжения Олимпийского костра были проведены на XI летних Олимпийских играх в Берлине (Германия) в 1936 году. Огонь был зажжён в Олимпии 20 июля 1936 года, эстафета закончилась в Берлине 1 августа 1936 года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Автором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основателем традиции эстафеты, а также автором идеи зажжения факела в Греции считается Карл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Дием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спортивный чиновник в Германии и генеральный секретарь Оргкомитета XI Игр.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1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75000"/>
                  </a:schemeClr>
                </a:solidFill>
                <a:effectLst/>
              </a:rPr>
              <a:t>Эмблема </a:t>
            </a: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Игр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412776"/>
            <a:ext cx="7488832" cy="47525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Каждые Олимпийские Игры имеют свою уникальную эмблему, символизирующую город и страну-организатор. </a:t>
            </a:r>
          </a:p>
        </p:txBody>
      </p:sp>
    </p:spTree>
    <p:extLst>
      <p:ext uri="{BB962C8B-B14F-4D97-AF65-F5344CB8AC3E}">
        <p14:creationId xmlns="" xmlns:p14="http://schemas.microsoft.com/office/powerpoint/2010/main" val="21281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Красный ягуар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1472" y="1857364"/>
            <a:ext cx="6664824" cy="47863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первый раз талисманы появились на Олимпиадах 1968 года в Гренобле и Мехико. В Мехико организаторы пытались оставить след в истории и неплохо заработать на телетрансляциях. Это им удалось — телеаудитория соревнований в Мехико впервые превысила миллиард человек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Олимпиаде 1972, которая проводилась в городе Мюнхене, талисманом стала такса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Вальди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cs616619.vk.me/v616619786/5226/2jo3pjMch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46" y="3000373"/>
            <a:ext cx="2357454" cy="2357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s616619.vk.me/v616619786/522d/Y73atbjHCT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5275534"/>
            <a:ext cx="3294096" cy="1582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810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2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презентация2.ppt</Template>
  <TotalTime>19</TotalTime>
  <Words>766</Words>
  <Application>Microsoft Office PowerPoint</Application>
  <PresentationFormat>Экран (4:3)</PresentationFormat>
  <Paragraphs>70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презентация2</vt:lpstr>
      <vt:lpstr>Талисманы олимпийских игр.</vt:lpstr>
      <vt:lpstr>Олимпийские игры</vt:lpstr>
      <vt:lpstr>Олимпийская символика</vt:lpstr>
      <vt:lpstr>Слайд 4</vt:lpstr>
      <vt:lpstr>Флаг,кольца и гимн.</vt:lpstr>
      <vt:lpstr>Слайд 6</vt:lpstr>
      <vt:lpstr>Огонь</vt:lpstr>
      <vt:lpstr>Эмблема Игр</vt:lpstr>
      <vt:lpstr>Красный ягуар</vt:lpstr>
      <vt:lpstr>Олимпийский мишка</vt:lpstr>
      <vt:lpstr>Орлёнок Сэм</vt:lpstr>
      <vt:lpstr>Иззи</vt:lpstr>
      <vt:lpstr>Олли, Сид и Милли</vt:lpstr>
      <vt:lpstr>Слайд 14</vt:lpstr>
      <vt:lpstr>Леопард, Белый медведь и Зайка</vt:lpstr>
      <vt:lpstr> Талисманы параолимпийских игр.</vt:lpstr>
      <vt:lpstr>Исследование слова mascot</vt:lpstr>
      <vt:lpstr>Mascot - n. a person, animal, or thing that is supposed to bring good luck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Талисманы олимпийских игр.</dc:title>
  <dc:creator>Учитель</dc:creator>
  <cp:lastModifiedBy>Учитель</cp:lastModifiedBy>
  <cp:revision>3</cp:revision>
  <dcterms:created xsi:type="dcterms:W3CDTF">2014-12-03T10:59:51Z</dcterms:created>
  <dcterms:modified xsi:type="dcterms:W3CDTF">2014-12-03T11:20:55Z</dcterms:modified>
</cp:coreProperties>
</file>