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8" r:id="rId3"/>
    <p:sldId id="269" r:id="rId4"/>
    <p:sldId id="270" r:id="rId5"/>
    <p:sldId id="271" r:id="rId6"/>
    <p:sldId id="272" r:id="rId7"/>
    <p:sldId id="257" r:id="rId8"/>
    <p:sldId id="258" r:id="rId9"/>
    <p:sldId id="259" r:id="rId10"/>
    <p:sldId id="260" r:id="rId11"/>
    <p:sldId id="261" r:id="rId12"/>
    <p:sldId id="273" r:id="rId13"/>
    <p:sldId id="262" r:id="rId14"/>
    <p:sldId id="266" r:id="rId15"/>
    <p:sldId id="265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285E-2107-4E55-9A8C-405764FB938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A7B8-1EDC-46C4-BF6F-1007D3EBC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1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80B6-A63C-43E2-AE69-FB70722993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AD63-7C43-4568-9FB9-3A53BC2739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815290" cy="35004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Внеклассная работа по литературе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средство развития познавательных способностей учащихся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7429552" cy="128588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Бурдакова М.В.,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ГБОУ г.Москвы СОШ с углубленным изучением экономики  №1301 имени Е.Т.Гайдара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endParaRPr lang="ru-RU" dirty="0"/>
          </a:p>
        </p:txBody>
      </p:sp>
      <p:pic>
        <p:nvPicPr>
          <p:cNvPr id="4098" name="Picture 2" descr="C:\Users\teacher\Desktop\2013.14 уч.год\ФОТО 13.14\Литер.гостиная\DSC_39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656902" cy="3096344"/>
          </a:xfrm>
          <a:prstGeom prst="rect">
            <a:avLst/>
          </a:prstGeom>
          <a:noFill/>
        </p:spPr>
      </p:pic>
      <p:pic>
        <p:nvPicPr>
          <p:cNvPr id="4099" name="Picture 3" descr="C:\Users\teacher\Desktop\2013.14 уч.год\ФОТО 13.14\Литер.гостиная\DSC_39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62770"/>
            <a:ext cx="5046712" cy="3355526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Малый театр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eacher\Desktop\для работы\ФОТОграфии\фото театр недоросль 17.02.13\20130217_104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495800" cy="3371850"/>
          </a:xfrm>
          <a:prstGeom prst="rect">
            <a:avLst/>
          </a:prstGeom>
          <a:noFill/>
        </p:spPr>
      </p:pic>
      <p:pic>
        <p:nvPicPr>
          <p:cNvPr id="5123" name="Picture 3" descr="C:\Users\teacher\Desktop\для работы\ФОТОграфии\фото театр недоросль 17.02.13\20130217_105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422411" cy="3316808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чтецов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исследовательских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Users\teacher\Desktop\для работы\ФОТОграфии\масленица 13\SDC14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</p:spPr>
      </p:pic>
      <p:pic>
        <p:nvPicPr>
          <p:cNvPr id="7" name="Picture 3" descr="C:\Users\teacher\Desktop\масленица 13\20130417_172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МАРИНА\документы 11.12\грамоты\кутлакаев, грамо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499438" cy="4929411"/>
          </a:xfrm>
          <a:prstGeom prst="rect">
            <a:avLst/>
          </a:prstGeom>
          <a:noFill/>
        </p:spPr>
      </p:pic>
      <p:pic>
        <p:nvPicPr>
          <p:cNvPr id="6147" name="Picture 3" descr="D:\МАРИНА\документы 11.12\грамоты\кутлакаев, дипломан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044" y="1124744"/>
            <a:ext cx="3649886" cy="5001419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Дипломы</a:t>
            </a:r>
            <a:endParaRPr lang="ru-RU" dirty="0"/>
          </a:p>
        </p:txBody>
      </p:sp>
      <p:pic>
        <p:nvPicPr>
          <p:cNvPr id="7170" name="Picture 2" descr="D:\МАРИНА\документы 11.12\грамоты\сарачено грамота 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199655" cy="4525963"/>
          </a:xfrm>
          <a:prstGeom prst="rect">
            <a:avLst/>
          </a:prstGeom>
          <a:noFill/>
        </p:spPr>
      </p:pic>
      <p:pic>
        <p:nvPicPr>
          <p:cNvPr id="7171" name="Picture 3" descr="D:\Грамоты\грамоты 13\Смирнов, 13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92696"/>
            <a:ext cx="3218807" cy="4525963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C:\Users\teacher\Desktop\2013.14 уч.год\20140430_143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87" y="12646024"/>
            <a:ext cx="11295054" cy="16046674"/>
          </a:xfrm>
          <a:prstGeom prst="rect">
            <a:avLst/>
          </a:prstGeom>
          <a:noFill/>
        </p:spPr>
      </p:pic>
      <p:pic>
        <p:nvPicPr>
          <p:cNvPr id="7" name="Picture 2" descr="C:\Users\teacher\Desktop\2013.14 уч.год\20140430_143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132856"/>
            <a:ext cx="3184289" cy="452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Дипломы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teacher\Desktop\2013.14 уч.год\Самообразование\Документы Вирт.акад\20140611_113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24744"/>
            <a:ext cx="4669211" cy="3240360"/>
          </a:xfrm>
          <a:prstGeom prst="rect">
            <a:avLst/>
          </a:prstGeom>
          <a:noFill/>
        </p:spPr>
      </p:pic>
      <p:pic>
        <p:nvPicPr>
          <p:cNvPr id="1028" name="Picture 4" descr="C:\Users\teacher\Desktop\2013.14 уч.год\Самообразование\Документы Вирт.акад\20140611_113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869024" cy="3375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4930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Вышеперечисленные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внеурочной деятельности способствуют созданию условий для творческой самореализации личности.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становятся победителями и призерами конкурсов, что говорит о развитии их познавательных способностей и творческих возможностей.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школьников в различных внеклассных мероприятиях по литературе развивает не только их познавательные интересы, но и способствует формированию нравственных ценностей.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52736"/>
            <a:ext cx="6192688" cy="38164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38437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Один  из способов реализации воспита-тельной составляющей ФГОС - интеграция общего и дополнительного образования через организацию внеурочной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деятель-ности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Ориентирование педагогов и школьников на систематический интенсивный творческий поиск форм и способов совместной жизнедеятельности, продуктивное сотрудничество,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взаимо-доверие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взаимоуважение.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6413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Учащиеся должны быть вовлечены в исследовательские проекты, творческие занятия, в ходе которых они научатся изобретать, понимать и осваивать новое, быть открытыми и способными выражать собственные мысли, уметь принимать решения и помогать друг другу, формулировать интересы и осознавать возможности.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традиций.</a:t>
            </a:r>
          </a:p>
          <a:p>
            <a:endParaRPr lang="ru-RU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59832" y="2564904"/>
            <a:ext cx="30243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20688"/>
            <a:ext cx="2088232" cy="158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Экскурсии в театр, музей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2708920"/>
            <a:ext cx="208823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чтецов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725144"/>
            <a:ext cx="2016224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Посещение библиотеки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725144"/>
            <a:ext cx="2664296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764704"/>
            <a:ext cx="208823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Литературные гостиные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636912"/>
            <a:ext cx="2088232" cy="14401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Олимпиады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eacher\Desktop\для работы\ФОТОграфии\05.12.12 Цветаева\_MG_0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301586" cy="4952378"/>
          </a:xfrm>
          <a:prstGeom prst="rect">
            <a:avLst/>
          </a:prstGeom>
          <a:noFill/>
        </p:spPr>
      </p:pic>
      <p:pic>
        <p:nvPicPr>
          <p:cNvPr id="2051" name="Picture 3" descr="C:\Users\teacher\Desktop\для работы\ФОТОграфии\05.12.12 Цветаева\_MG_07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312368" cy="4968552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endParaRPr lang="ru-RU" dirty="0"/>
          </a:p>
        </p:txBody>
      </p:sp>
      <p:pic>
        <p:nvPicPr>
          <p:cNvPr id="1026" name="Picture 2" descr="C:\Users\teacher\Desktop\для работы\ФОТОграфии\05.12.12 Цветаева\_MG_08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938824" cy="3292549"/>
          </a:xfrm>
          <a:prstGeom prst="rect">
            <a:avLst/>
          </a:prstGeom>
          <a:noFill/>
        </p:spPr>
      </p:pic>
      <p:pic>
        <p:nvPicPr>
          <p:cNvPr id="1027" name="Picture 3" descr="C:\Users\teacher\Desktop\для работы\ФОТОграфии\05.12.12 Цветаева\_MG_08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788024" cy="3192016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endParaRPr lang="ru-RU" dirty="0"/>
          </a:p>
        </p:txBody>
      </p:sp>
      <p:pic>
        <p:nvPicPr>
          <p:cNvPr id="3074" name="Picture 2" descr="C:\Users\teacher\Desktop\2013.14 уч.год\ФОТО 13.14\Литер.гостиная\DSC_39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184576" cy="3447191"/>
          </a:xfrm>
          <a:prstGeom prst="rect">
            <a:avLst/>
          </a:prstGeom>
          <a:noFill/>
        </p:spPr>
      </p:pic>
      <p:pic>
        <p:nvPicPr>
          <p:cNvPr id="3075" name="Picture 3" descr="C:\Users\teacher\Desktop\2013.14 уч.год\ФОТО 13.14\Литер.гостиная\DSC_39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6173"/>
            <a:ext cx="4546873" cy="3023187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9388" y="152400"/>
            <a:ext cx="8785225" cy="6516688"/>
          </a:xfrm>
          <a:prstGeom prst="rect">
            <a:avLst/>
          </a:prstGeom>
          <a:noFill/>
          <a:ln w="57150" cmpd="thickThin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215</Words>
  <Application>Microsoft Office PowerPoint</Application>
  <PresentationFormat>Экран (4:3)</PresentationFormat>
  <Paragraphs>35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Внеклассная работа по литературе как средство развития познавательных способностей учащихся</vt:lpstr>
      <vt:lpstr>Презентация PowerPoint</vt:lpstr>
      <vt:lpstr>Актуальность</vt:lpstr>
      <vt:lpstr>Проблема</vt:lpstr>
      <vt:lpstr>Целеполагание</vt:lpstr>
      <vt:lpstr>Презентация PowerPoint</vt:lpstr>
      <vt:lpstr>Литературная гостиная</vt:lpstr>
      <vt:lpstr>Литературная гостиная</vt:lpstr>
      <vt:lpstr>Литературная гостиная</vt:lpstr>
      <vt:lpstr>Литературная гостиная</vt:lpstr>
      <vt:lpstr>Экскурсия в Малый театр</vt:lpstr>
      <vt:lpstr>Конкурс чтецов  и исследовательских работ</vt:lpstr>
      <vt:lpstr>Дипломы</vt:lpstr>
      <vt:lpstr>Дипломы</vt:lpstr>
      <vt:lpstr>Дипломы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user</cp:lastModifiedBy>
  <cp:revision>12</cp:revision>
  <dcterms:created xsi:type="dcterms:W3CDTF">2014-03-01T10:19:16Z</dcterms:created>
  <dcterms:modified xsi:type="dcterms:W3CDTF">2014-12-22T14:15:06Z</dcterms:modified>
</cp:coreProperties>
</file>