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71" r:id="rId8"/>
    <p:sldId id="262" r:id="rId9"/>
    <p:sldId id="263" r:id="rId10"/>
    <p:sldId id="265" r:id="rId11"/>
    <p:sldId id="266" r:id="rId12"/>
    <p:sldId id="267" r:id="rId13"/>
    <p:sldId id="264" r:id="rId14"/>
    <p:sldId id="269" r:id="rId15"/>
    <p:sldId id="270" r:id="rId16"/>
    <p:sldId id="268" r:id="rId17"/>
    <p:sldId id="277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75" autoAdjust="0"/>
  </p:normalViewPr>
  <p:slideViewPr>
    <p:cSldViewPr>
      <p:cViewPr varScale="1">
        <p:scale>
          <a:sx n="107" d="100"/>
          <a:sy n="107" d="100"/>
        </p:scale>
        <p:origin x="-109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680FBBA-28FD-49B8-AEFE-02406A8AEB4C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0250CA-83A8-4830-90E3-225D5CB72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80FBBA-28FD-49B8-AEFE-02406A8AEB4C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0250CA-83A8-4830-90E3-225D5CB72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80FBBA-28FD-49B8-AEFE-02406A8AEB4C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0250CA-83A8-4830-90E3-225D5CB72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80FBBA-28FD-49B8-AEFE-02406A8AEB4C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0250CA-83A8-4830-90E3-225D5CB721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80FBBA-28FD-49B8-AEFE-02406A8AEB4C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0250CA-83A8-4830-90E3-225D5CB721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80FBBA-28FD-49B8-AEFE-02406A8AEB4C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0250CA-83A8-4830-90E3-225D5CB721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80FBBA-28FD-49B8-AEFE-02406A8AEB4C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0250CA-83A8-4830-90E3-225D5CB72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80FBBA-28FD-49B8-AEFE-02406A8AEB4C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0250CA-83A8-4830-90E3-225D5CB721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80FBBA-28FD-49B8-AEFE-02406A8AEB4C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0250CA-83A8-4830-90E3-225D5CB72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680FBBA-28FD-49B8-AEFE-02406A8AEB4C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0250CA-83A8-4830-90E3-225D5CB72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680FBBA-28FD-49B8-AEFE-02406A8AEB4C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0250CA-83A8-4830-90E3-225D5CB721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680FBBA-28FD-49B8-AEFE-02406A8AEB4C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50250CA-83A8-4830-90E3-225D5CB72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51;&#1091;&#1095;&#1096;&#1080;&#1077;%20&#1044;&#1077;&#1090;&#1089;&#1082;&#1080;&#1077;%20&#1055;&#1077;&#1089;&#1077;&#1085;&#1082;&#1080;%20-%20&#1059;&#1083;&#1099;&#1073;&#1082;&#1072;%20%5b&#1089;%20&#1089;&#1072;&#1081;&#1090;&#1072;%20www.ololo.fm%5d.mp3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51;&#1091;&#1095;&#1096;&#1080;&#1077;%20&#1044;&#1077;&#1090;&#1089;&#1082;&#1080;&#1077;%20&#1055;&#1077;&#1089;&#1077;&#1085;&#1082;&#1080;%20-%20&#1059;&#1083;&#1099;&#1073;&#1082;&#1072;%20%5b&#1089;%20&#1089;&#1072;&#1081;&#1090;&#1072;%20www.ololo.fm%5d.mp3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51;&#1091;&#1095;&#1096;&#1080;&#1077;%20&#1044;&#1077;&#1090;&#1089;&#1082;&#1080;&#1077;%20&#1055;&#1077;&#1089;&#1077;&#1085;&#1082;&#1080;%20-%20&#1059;&#1083;&#1099;&#1073;&#1082;&#1072;%20%5b&#1089;%20&#1089;&#1072;&#1081;&#1090;&#1072;%20www.ololo.fm%5d.mp3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51;&#1091;&#1095;&#1096;&#1080;&#1077;%20&#1044;&#1077;&#1090;&#1089;&#1082;&#1080;&#1077;%20&#1055;&#1077;&#1089;&#1077;&#1085;&#1082;&#1080;%20-%20&#1059;&#1083;&#1099;&#1073;&#1082;&#1072;%20%5b&#1089;%20&#1089;&#1072;&#1081;&#1090;&#1072;%20www.ololo.fm%5d.mp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51;&#1091;&#1095;&#1096;&#1080;&#1077;%20&#1044;&#1077;&#1090;&#1089;&#1082;&#1080;&#1077;%20&#1055;&#1077;&#1089;&#1077;&#1085;&#1082;&#1080;%20-%20&#1059;&#1083;&#1099;&#1073;&#1082;&#1072;%20%5b&#1089;%20&#1089;&#1072;&#1081;&#1090;&#1072;%20www.ololo.fm%5d.mp3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000428" y="1714488"/>
            <a:ext cx="7772400" cy="2890845"/>
          </a:xfrm>
        </p:spPr>
        <p:txBody>
          <a:bodyPr/>
          <a:lstStyle/>
          <a:p>
            <a:r>
              <a:rPr lang="ru-RU" dirty="0" smtClean="0"/>
              <a:t>    Проект.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57166"/>
            <a:ext cx="7772400" cy="3500462"/>
          </a:xfrm>
        </p:spPr>
        <p:txBody>
          <a:bodyPr>
            <a:normAutofit fontScale="32500" lnSpcReduction="20000"/>
          </a:bodyPr>
          <a:lstStyle/>
          <a:p>
            <a:r>
              <a:rPr lang="ru-RU" sz="10000" b="1" i="1" dirty="0" smtClean="0">
                <a:latin typeface="Times New Roman" pitchFamily="18" charset="0"/>
                <a:cs typeface="Times New Roman" pitchFamily="18" charset="0"/>
              </a:rPr>
              <a:t>«Социально-коммуникативное развитие детей с ограниченными возможностями здоровья.</a:t>
            </a:r>
            <a:endParaRPr lang="ru-RU" sz="10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0" b="1" i="1" dirty="0" smtClean="0">
                <a:latin typeface="Times New Roman" pitchFamily="18" charset="0"/>
                <a:cs typeface="Times New Roman" pitchFamily="18" charset="0"/>
              </a:rPr>
              <a:t>(детей с нарушением зрения)».</a:t>
            </a:r>
          </a:p>
          <a:p>
            <a:endParaRPr lang="ru-RU" sz="10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900" b="1" i="1" dirty="0" smtClean="0"/>
              <a:t>      Участники:</a:t>
            </a:r>
          </a:p>
          <a:p>
            <a:r>
              <a:rPr lang="ru-RU" sz="4900" b="1" i="1" dirty="0" smtClean="0"/>
              <a:t>    Норова М.Р.</a:t>
            </a:r>
          </a:p>
          <a:p>
            <a:r>
              <a:rPr lang="ru-RU" sz="4900" b="1" i="1" dirty="0" smtClean="0"/>
              <a:t> Кононова С.В.</a:t>
            </a:r>
          </a:p>
          <a:p>
            <a:r>
              <a:rPr lang="ru-RU" sz="4900" b="1" i="1" dirty="0" smtClean="0"/>
              <a:t>Каурова Н.В.</a:t>
            </a:r>
          </a:p>
          <a:p>
            <a:r>
              <a:rPr lang="ru-RU" sz="4900" b="1" i="1" dirty="0" smtClean="0"/>
              <a:t>Юдова Л.А.    </a:t>
            </a:r>
          </a:p>
          <a:p>
            <a:endParaRPr lang="ru-RU" sz="49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565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42853"/>
            <a:ext cx="3874564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56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142852"/>
            <a:ext cx="3595681" cy="28396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MG_56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357562"/>
            <a:ext cx="3929090" cy="26253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IMG_56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3357562"/>
            <a:ext cx="3643338" cy="26789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Лучшие Детские Песенки - Улыбка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2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567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214290"/>
            <a:ext cx="4000528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56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14290"/>
            <a:ext cx="3976684" cy="29825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MG_56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429000"/>
            <a:ext cx="3857652" cy="31611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IMG_568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3500438"/>
            <a:ext cx="4071966" cy="29289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Лучшие Детские Песенки - Улыбка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2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56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85728"/>
            <a:ext cx="3660250" cy="28166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IMG_56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85728"/>
            <a:ext cx="3786214" cy="28396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MG_56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3357562"/>
            <a:ext cx="3857653" cy="32504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i="1" dirty="0" smtClean="0"/>
              <a:t>Цель: Формирование позитивного                           представления о школе.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i="1" dirty="0" smtClean="0"/>
              <a:t>Мы дошкольниками были.»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DSC_01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2285992"/>
            <a:ext cx="2894963" cy="17571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DSC_01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2357430"/>
            <a:ext cx="2928926" cy="19526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DSC_01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4214818"/>
            <a:ext cx="3750495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DSC_01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4357694"/>
            <a:ext cx="3071802" cy="20478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012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285728"/>
            <a:ext cx="4429156" cy="2786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DSC_01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285728"/>
            <a:ext cx="4143404" cy="27622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DSC_01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3429000"/>
            <a:ext cx="3857652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DSC_012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3429000"/>
            <a:ext cx="4143404" cy="26908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Лучшие Детские Песенки - Улыбка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2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01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428604"/>
            <a:ext cx="4286280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DSC_01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428604"/>
            <a:ext cx="4214874" cy="2786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DSC_01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3500438"/>
            <a:ext cx="4357686" cy="29051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i="1" dirty="0" err="1" smtClean="0"/>
              <a:t>Цель:Формирование</a:t>
            </a:r>
            <a:r>
              <a:rPr lang="ru-RU" i="1" dirty="0" smtClean="0"/>
              <a:t> основ безопасного поведения в быту, природе.</a:t>
            </a:r>
            <a:endParaRPr lang="ru-RU" dirty="0" smtClean="0"/>
          </a:p>
          <a:p>
            <a:pPr lvl="0"/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i="1" dirty="0" smtClean="0"/>
              <a:t>«Я хочу с огнем дружить».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DSC_03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428868"/>
            <a:ext cx="2857520" cy="19050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DSC_03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2428868"/>
            <a:ext cx="2678925" cy="1785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DSC_03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2214554"/>
            <a:ext cx="2428860" cy="19049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DSC_03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4500570"/>
            <a:ext cx="2714644" cy="2071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DSC_03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4500570"/>
            <a:ext cx="2500298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DSC_031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43702" y="4572008"/>
            <a:ext cx="2500298" cy="19526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03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642918"/>
            <a:ext cx="3500462" cy="26193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DSC_03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57166"/>
            <a:ext cx="3571868" cy="28098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DSC_03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643314"/>
            <a:ext cx="3571868" cy="23812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DSC_03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571876"/>
            <a:ext cx="3357588" cy="25241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ru-RU" dirty="0" smtClean="0"/>
          </a:p>
          <a:p>
            <a:pPr lvl="0"/>
            <a:r>
              <a:rPr lang="ru-RU" i="1" dirty="0" smtClean="0"/>
              <a:t>Презентация мероприятий.</a:t>
            </a:r>
            <a:endParaRPr lang="ru-RU" dirty="0" smtClean="0"/>
          </a:p>
          <a:p>
            <a:pPr lvl="0"/>
            <a:r>
              <a:rPr lang="ru-RU" b="1" dirty="0" smtClean="0"/>
              <a:t> </a:t>
            </a:r>
            <a:endParaRPr lang="ru-RU" dirty="0" smtClean="0"/>
          </a:p>
          <a:p>
            <a:pPr lvl="0"/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3 Этап заключительный</a:t>
            </a:r>
            <a:endParaRPr lang="ru-RU" dirty="0"/>
          </a:p>
        </p:txBody>
      </p:sp>
      <p:pic>
        <p:nvPicPr>
          <p:cNvPr id="4" name="Рисунок 3" descr="DSC_03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2500306"/>
            <a:ext cx="2643206" cy="17621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DSC_03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1928802"/>
            <a:ext cx="2214578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DSC_01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71942"/>
            <a:ext cx="3286148" cy="21907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IMG_56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142852"/>
            <a:ext cx="1809763" cy="13573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IMG_56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388" y="4786322"/>
            <a:ext cx="2571768" cy="19288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IMG_564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34" y="2571744"/>
            <a:ext cx="2357454" cy="14287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 descr="DSC_013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14744" y="4714884"/>
            <a:ext cx="2357454" cy="16430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i="1" dirty="0" smtClean="0"/>
              <a:t>В  проекте используются  имеющиеся ресурсы(костюмы, атрибуты, ) совершенствуются декорации, </a:t>
            </a:r>
            <a:endParaRPr lang="ru-RU" dirty="0" smtClean="0"/>
          </a:p>
          <a:p>
            <a:pPr lvl="0"/>
            <a:r>
              <a:rPr lang="ru-RU" i="1" dirty="0" smtClean="0"/>
              <a:t> Активное включение и оказание необходимой помощи(использование реальных костюмов,  париков, готовятся атрибуты, приглашаются  действующие полицейский, военный , врач ..)</a:t>
            </a:r>
            <a:endParaRPr lang="ru-RU" dirty="0" smtClean="0"/>
          </a:p>
          <a:p>
            <a:pPr lvl="0"/>
            <a:r>
              <a:rPr lang="ru-RU" i="1" dirty="0" smtClean="0"/>
              <a:t> Минимальные финансовые затраты были потрачены на изготовление некоторых костюмов.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4 </a:t>
            </a:r>
            <a:r>
              <a:rPr lang="ru-RU" i="1" dirty="0" err="1" smtClean="0"/>
              <a:t>Этап-Ресурсное</a:t>
            </a:r>
            <a:r>
              <a:rPr lang="ru-RU" i="1" dirty="0" smtClean="0"/>
              <a:t> обеспечение.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b="1" i="1" dirty="0" smtClean="0"/>
              <a:t>                                                                                               «Что я слышу-забываю, </a:t>
            </a:r>
            <a:br>
              <a:rPr lang="ru-RU" sz="1400" b="1" i="1" dirty="0" smtClean="0"/>
            </a:br>
            <a:r>
              <a:rPr lang="ru-RU" sz="1400" b="1" i="1" dirty="0" smtClean="0"/>
              <a:t>                                                                                                      что я вижу-помню,</a:t>
            </a:r>
            <a:br>
              <a:rPr lang="ru-RU" sz="1400" b="1" i="1" dirty="0" smtClean="0"/>
            </a:br>
            <a:r>
              <a:rPr lang="ru-RU" sz="1400" b="1" i="1" dirty="0" smtClean="0"/>
              <a:t>                                                                                                    что я делаю-помню.»</a:t>
            </a:r>
            <a:br>
              <a:rPr lang="ru-RU" sz="1400" b="1" i="1" dirty="0" smtClean="0"/>
            </a:br>
            <a:r>
              <a:rPr lang="ru-RU" sz="1400" b="1" i="1" dirty="0" smtClean="0"/>
              <a:t>                                                                                                                        Конфуций.</a:t>
            </a:r>
          </a:p>
          <a:p>
            <a:pPr lvl="0"/>
            <a:r>
              <a:rPr lang="ru-RU" sz="1400" i="1" dirty="0" smtClean="0"/>
              <a:t>Актуальность данного проекта обусловлена тремя основными факторами:</a:t>
            </a:r>
            <a:endParaRPr lang="ru-RU" sz="1400" dirty="0" smtClean="0"/>
          </a:p>
          <a:p>
            <a:pPr lvl="0"/>
            <a:r>
              <a:rPr lang="ru-RU" sz="1400" i="1" dirty="0" smtClean="0"/>
              <a:t>Социально-коммуникативное развитие детей с ограниченными возможностями здоровья- это одна из приоритетных задач дошкольной образовательной организации.</a:t>
            </a:r>
            <a:endParaRPr lang="ru-RU" sz="1400" dirty="0" smtClean="0"/>
          </a:p>
          <a:p>
            <a:pPr lvl="0"/>
            <a:r>
              <a:rPr lang="ru-RU" sz="1400" i="1" dirty="0" smtClean="0"/>
              <a:t>Отмечается неблагоприятная тенденция ухудшения физического и психического состояния здоровья детей , при анализе листов здоровья за последние 5 лет.</a:t>
            </a:r>
            <a:endParaRPr lang="ru-RU" sz="1400" dirty="0" smtClean="0"/>
          </a:p>
          <a:p>
            <a:pPr lvl="0"/>
            <a:r>
              <a:rPr lang="ru-RU" sz="1400" i="1" dirty="0" smtClean="0"/>
              <a:t>Существует необходимость совершенствования подходов во взаимодействии ДОО с семьей, поиска вариативных форм сотрудничества.</a:t>
            </a:r>
            <a:endParaRPr lang="ru-RU" sz="1400" dirty="0" smtClean="0"/>
          </a:p>
          <a:p>
            <a:pPr lvl="0"/>
            <a:r>
              <a:rPr lang="ru-RU" sz="1400" dirty="0" smtClean="0"/>
              <a:t> </a:t>
            </a:r>
          </a:p>
          <a:p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4800" i="1" dirty="0" smtClean="0"/>
              <a:t>Актуальность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результате проведённого </a:t>
            </a:r>
            <a:r>
              <a:rPr lang="ru-RU" dirty="0" smtClean="0"/>
              <a:t>практика</a:t>
            </a:r>
            <a:r>
              <a:rPr lang="en-US" dirty="0" smtClean="0"/>
              <a:t>-</a:t>
            </a:r>
            <a:r>
              <a:rPr lang="ru-RU" dirty="0" smtClean="0"/>
              <a:t>ориентированного комплекса мероприятий, было выявлено, что у большинства  детей сформировалось представление о культуре здорового образа жизни.</a:t>
            </a:r>
          </a:p>
          <a:p>
            <a:r>
              <a:rPr lang="ru-RU" dirty="0" smtClean="0"/>
              <a:t>Планируется и дальнейшая работа в данном направлении.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Аналитико-рефлексивный этап.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6825" y="2967335"/>
            <a:ext cx="8770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Лучшие Детские Песенки - Улыбка [с сайта www.ololo.fm]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590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2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           </a:t>
            </a:r>
            <a:r>
              <a:rPr lang="ru-RU" sz="3600" b="1" i="1" dirty="0" smtClean="0"/>
              <a:t>практико-внедренческий</a:t>
            </a:r>
          </a:p>
          <a:p>
            <a:endParaRPr lang="ru-RU" i="1" dirty="0" smtClean="0"/>
          </a:p>
          <a:p>
            <a:r>
              <a:rPr lang="ru-RU" b="1" i="1" dirty="0" smtClean="0"/>
              <a:t>         Вид проекта:</a:t>
            </a:r>
          </a:p>
          <a:p>
            <a:r>
              <a:rPr lang="ru-RU" b="1" i="1" dirty="0" smtClean="0"/>
              <a:t>                               </a:t>
            </a:r>
            <a:r>
              <a:rPr lang="ru-RU" i="1" dirty="0" smtClean="0"/>
              <a:t>долгосрочный.</a:t>
            </a:r>
            <a:endParaRPr lang="ru-RU" dirty="0" smtClean="0"/>
          </a:p>
          <a:p>
            <a:r>
              <a:rPr lang="ru-RU" b="1" i="1" dirty="0" smtClean="0"/>
              <a:t>Участники</a:t>
            </a:r>
            <a:r>
              <a:rPr lang="ru-RU" i="1" dirty="0" smtClean="0"/>
              <a:t> </a:t>
            </a:r>
            <a:r>
              <a:rPr lang="ru-RU" b="1" i="1" dirty="0" smtClean="0"/>
              <a:t>проекта</a:t>
            </a:r>
            <a:r>
              <a:rPr lang="ru-RU" i="1" dirty="0" smtClean="0"/>
              <a:t> :</a:t>
            </a:r>
          </a:p>
          <a:p>
            <a:endParaRPr lang="ru-RU" i="1" dirty="0" smtClean="0"/>
          </a:p>
          <a:p>
            <a:r>
              <a:rPr lang="ru-RU" i="1" dirty="0" smtClean="0"/>
              <a:t> дети дошкольного возраста, </a:t>
            </a:r>
          </a:p>
          <a:p>
            <a:r>
              <a:rPr lang="ru-RU" i="1" dirty="0" smtClean="0"/>
              <a:t>родители, воспитатели, </a:t>
            </a:r>
          </a:p>
          <a:p>
            <a:r>
              <a:rPr lang="ru-RU" i="1" dirty="0" smtClean="0"/>
              <a:t>музыкальный руководитель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               Тип проекта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 П</a:t>
            </a:r>
            <a:r>
              <a:rPr lang="ru-RU" i="1" dirty="0" smtClean="0"/>
              <a:t>овысить  качество социально-коммуникативного развития  детей с ограниченными возможностями здоровья.</a:t>
            </a:r>
          </a:p>
          <a:p>
            <a:endParaRPr lang="ru-RU" dirty="0" smtClean="0"/>
          </a:p>
          <a:p>
            <a:r>
              <a:rPr lang="ru-RU" i="1" dirty="0" smtClean="0"/>
              <a:t>Развить целостные и системные представления о социальных нормах и правилах поведения в обществе.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                  Цели: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i="1" dirty="0" smtClean="0"/>
              <a:t>- Формирование норм и ценностей принятых в обществе, включая моральные и нравственные ценности.</a:t>
            </a:r>
            <a:endParaRPr lang="ru-RU" dirty="0" smtClean="0"/>
          </a:p>
          <a:p>
            <a:r>
              <a:rPr lang="ru-RU" i="1" dirty="0" smtClean="0"/>
              <a:t>- Формирование готовности к совместной деятельности со сверстниками.</a:t>
            </a:r>
            <a:endParaRPr lang="ru-RU" dirty="0" smtClean="0"/>
          </a:p>
          <a:p>
            <a:r>
              <a:rPr lang="ru-RU" i="1" dirty="0" smtClean="0"/>
              <a:t>- Формирование уважительного отношения и чувства принадлежности к своей семье , к сообществу детей и взрослых в организации.</a:t>
            </a:r>
            <a:endParaRPr lang="ru-RU" dirty="0" smtClean="0"/>
          </a:p>
          <a:p>
            <a:r>
              <a:rPr lang="ru-RU" i="1" dirty="0" smtClean="0"/>
              <a:t>- Формирование позитивных установок к различным видам труда и творчества.</a:t>
            </a:r>
            <a:endParaRPr lang="ru-RU" dirty="0" smtClean="0"/>
          </a:p>
          <a:p>
            <a:r>
              <a:rPr lang="ru-RU" i="1" dirty="0" smtClean="0"/>
              <a:t>- Формирование основ безопасности в быту, социуме и природе.</a:t>
            </a:r>
            <a:endParaRPr lang="ru-RU" dirty="0" smtClean="0"/>
          </a:p>
          <a:p>
            <a:r>
              <a:rPr lang="ru-RU" i="1" dirty="0" smtClean="0"/>
              <a:t>- Развитие социального и эмоционального интеллекта, эмоциональной отзывчивости , сопереживания.</a:t>
            </a:r>
            <a:endParaRPr lang="ru-RU" dirty="0" smtClean="0"/>
          </a:p>
          <a:p>
            <a:r>
              <a:rPr lang="ru-RU" i="1" dirty="0" smtClean="0"/>
              <a:t>-Развитие самостоятельности, целенаправленности и </a:t>
            </a:r>
            <a:r>
              <a:rPr lang="ru-RU" i="1" dirty="0" err="1" smtClean="0"/>
              <a:t>саморегуляции</a:t>
            </a:r>
            <a:r>
              <a:rPr lang="ru-RU" i="1" dirty="0" smtClean="0"/>
              <a:t> собственных действий. </a:t>
            </a:r>
            <a:endParaRPr lang="ru-RU" dirty="0" smtClean="0"/>
          </a:p>
          <a:p>
            <a:r>
              <a:rPr lang="ru-RU" i="1" dirty="0" smtClean="0"/>
              <a:t> - Воспитание культуры общения и взаимодействия ребенка со взрослыми и сверстниками. </a:t>
            </a:r>
            <a:r>
              <a:rPr lang="ru-RU" b="1" i="1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                 Задачи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Предполагается, что разработанный комплекс мероприятий, основанный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практико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ориентированной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деятельности(анкетирование, консультации, беседы, родительские собрания, экспериментальная, игровая, театрализованная, продуктивная, совместная деятельности) позволит сформировать представление о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социально-комуникативном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развитии детей с ограниченными возможностями здоровья.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Развить целостные и системные представления о социальных нормах и правилах поведения детей  МБДОУ №218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Гипотеза.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Дети имеют представления о эффективном взаимодействии между собой.</a:t>
            </a:r>
          </a:p>
          <a:p>
            <a:r>
              <a:rPr lang="ru-RU" dirty="0" smtClean="0"/>
              <a:t>2.</a:t>
            </a:r>
            <a:r>
              <a:rPr lang="en-US" dirty="0" smtClean="0"/>
              <a:t> </a:t>
            </a:r>
            <a:r>
              <a:rPr lang="ru-RU" dirty="0" smtClean="0"/>
              <a:t>Дети умеют делать правильный выбор способов действий.</a:t>
            </a:r>
          </a:p>
          <a:p>
            <a:r>
              <a:rPr lang="ru-RU" dirty="0" smtClean="0"/>
              <a:t>3.</a:t>
            </a:r>
            <a:r>
              <a:rPr lang="en-US" dirty="0" smtClean="0"/>
              <a:t> </a:t>
            </a:r>
            <a:r>
              <a:rPr lang="ru-RU" dirty="0" smtClean="0"/>
              <a:t>Дети умеют формулировать выводы на основе личного опыта.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Ожидаемые результаты.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ru-RU" b="1" dirty="0" smtClean="0"/>
              <a:t>1</a:t>
            </a:r>
            <a:r>
              <a:rPr lang="ru-RU" b="1" i="1" dirty="0" smtClean="0"/>
              <a:t>Этап</a:t>
            </a:r>
            <a:r>
              <a:rPr lang="ru-RU" i="1" dirty="0" smtClean="0"/>
              <a:t> </a:t>
            </a:r>
            <a:r>
              <a:rPr lang="ru-RU" b="1" i="1" dirty="0" smtClean="0"/>
              <a:t>–Подготовительный .</a:t>
            </a:r>
          </a:p>
          <a:p>
            <a:pPr lvl="0"/>
            <a:r>
              <a:rPr lang="ru-RU" b="1" i="1" dirty="0" smtClean="0"/>
              <a:t>Разработка </a:t>
            </a:r>
            <a:r>
              <a:rPr lang="ru-RU" i="1" dirty="0" smtClean="0"/>
              <a:t> (сценария определенной тематики) специально смоделированная театрализованная , игровая, проблемная ситуация социальных отношений.</a:t>
            </a:r>
          </a:p>
          <a:p>
            <a:pPr lvl="0"/>
            <a:endParaRPr lang="ru-RU" dirty="0" smtClean="0"/>
          </a:p>
          <a:p>
            <a:pPr lvl="0"/>
            <a:r>
              <a:rPr lang="ru-RU" i="1" dirty="0" smtClean="0"/>
              <a:t> </a:t>
            </a:r>
            <a:r>
              <a:rPr lang="ru-RU" b="1" i="1" dirty="0" smtClean="0"/>
              <a:t>Интерактивное  включение </a:t>
            </a:r>
            <a:r>
              <a:rPr lang="ru-RU" i="1" dirty="0" smtClean="0"/>
              <a:t>детей в данную ситуацию с позиции равного партнера, совместно со взрослыми.</a:t>
            </a:r>
          </a:p>
          <a:p>
            <a:pPr lvl="0"/>
            <a:endParaRPr lang="ru-RU" dirty="0" smtClean="0"/>
          </a:p>
          <a:p>
            <a:pPr lvl="0"/>
            <a:r>
              <a:rPr lang="ru-RU" b="1" i="1" dirty="0" smtClean="0"/>
              <a:t>Помочь ребенку </a:t>
            </a:r>
            <a:r>
              <a:rPr lang="ru-RU" i="1" dirty="0" smtClean="0"/>
              <a:t>тогда, когда у него возникает  нехватка  собственных  знаний и умений.  Педагоги используя технологии;  «Парной педагогики», «Проблемно-игровых ситуаций»,  выступают как носители социальных норм и правил, владеющие соответствующими умениями , которые  открыто с детьми  обсуждают  все, что им  непонятно, в связи с отсутствием собственного опыта.</a:t>
            </a:r>
          </a:p>
          <a:p>
            <a:pPr lvl="0"/>
            <a:endParaRPr lang="ru-RU" dirty="0" smtClean="0"/>
          </a:p>
          <a:p>
            <a:pPr lvl="0"/>
            <a:r>
              <a:rPr lang="ru-RU" b="1" i="1" dirty="0" smtClean="0"/>
              <a:t>Смоделированная</a:t>
            </a:r>
            <a:r>
              <a:rPr lang="ru-RU" i="1" dirty="0" smtClean="0"/>
              <a:t> , театрализованная , проблемно-игровая </a:t>
            </a:r>
            <a:r>
              <a:rPr lang="ru-RU" b="1" i="1" dirty="0" smtClean="0"/>
              <a:t>ситуация. </a:t>
            </a:r>
            <a:r>
              <a:rPr lang="ru-RU" i="1" dirty="0" smtClean="0"/>
              <a:t>Возможность эмоционального проживания этой ситуации, ребенок « примеряет на себя поведение, поступки персонажей , социальную ситуацию , в которой находятся герои.....»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    использование полученной информа</a:t>
            </a:r>
            <a:r>
              <a:rPr lang="ru-RU" i="1" dirty="0" smtClean="0"/>
              <a:t>ции </a:t>
            </a:r>
            <a:r>
              <a:rPr lang="ru-RU" b="1" i="1" dirty="0" smtClean="0"/>
              <a:t>детьми,</a:t>
            </a:r>
            <a:r>
              <a:rPr lang="ru-RU" i="1" dirty="0" smtClean="0"/>
              <a:t> как собственного опыта поведения в отношениях со сверстниками, в сюжетно-ролевых играх, эти отношения становятся нравственной нормой.</a:t>
            </a:r>
            <a:endParaRPr lang="ru-RU" dirty="0" smtClean="0"/>
          </a:p>
          <a:p>
            <a:pPr lvl="0"/>
            <a:r>
              <a:rPr lang="ru-RU" b="1" i="1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проекта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i="1" dirty="0" smtClean="0"/>
              <a:t>2 Этап- Основной.(отработка сценария)</a:t>
            </a:r>
            <a:endParaRPr lang="ru-RU" dirty="0" smtClean="0"/>
          </a:p>
          <a:p>
            <a:pPr lvl="0"/>
            <a:r>
              <a:rPr lang="ru-RU" b="1" i="1" dirty="0" smtClean="0"/>
              <a:t> </a:t>
            </a:r>
            <a:r>
              <a:rPr lang="ru-RU" sz="4000" b="1" i="1" dirty="0" smtClean="0"/>
              <a:t>«День рождения Малыша.»</a:t>
            </a:r>
          </a:p>
          <a:p>
            <a:pPr lvl="0">
              <a:buNone/>
            </a:pPr>
            <a:endParaRPr lang="ru-RU" dirty="0" smtClean="0"/>
          </a:p>
          <a:p>
            <a:pPr lvl="0"/>
            <a:r>
              <a:rPr lang="ru-RU" b="1" i="1" dirty="0" smtClean="0"/>
              <a:t> </a:t>
            </a:r>
            <a:r>
              <a:rPr lang="ru-RU" i="1" dirty="0" smtClean="0"/>
              <a:t>Цель: Формирование культуры здорового образа жизни.</a:t>
            </a:r>
            <a:endParaRPr lang="ru-RU" dirty="0" smtClean="0"/>
          </a:p>
          <a:p>
            <a:pPr lvl="0"/>
            <a:r>
              <a:rPr lang="ru-RU" b="1" i="1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№2</a:t>
            </a:r>
            <a:endParaRPr lang="ru-RU" dirty="0"/>
          </a:p>
        </p:txBody>
      </p:sp>
      <p:pic>
        <p:nvPicPr>
          <p:cNvPr id="4" name="Рисунок 3" descr="IMG_56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500438"/>
            <a:ext cx="4310093" cy="3018256"/>
          </a:xfrm>
          <a:prstGeom prst="rect">
            <a:avLst/>
          </a:prstGeom>
        </p:spPr>
      </p:pic>
      <p:pic>
        <p:nvPicPr>
          <p:cNvPr id="7" name="Лучшие Детские Песенки - Улыбка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2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256</TotalTime>
  <Words>595</Words>
  <Application>Microsoft Office PowerPoint</Application>
  <PresentationFormat>Экран (4:3)</PresentationFormat>
  <Paragraphs>80</Paragraphs>
  <Slides>21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    Проект.</vt:lpstr>
      <vt:lpstr>Актуальность </vt:lpstr>
      <vt:lpstr>               Тип проекта</vt:lpstr>
      <vt:lpstr>                  Цели:</vt:lpstr>
      <vt:lpstr>                 Задачи </vt:lpstr>
      <vt:lpstr>Гипотеза. </vt:lpstr>
      <vt:lpstr>Ожидаемые результаты. </vt:lpstr>
      <vt:lpstr>Этапы проекта</vt:lpstr>
      <vt:lpstr>Этап №2</vt:lpstr>
      <vt:lpstr>Слайд 10</vt:lpstr>
      <vt:lpstr>Слайд 11</vt:lpstr>
      <vt:lpstr>Слайд 12</vt:lpstr>
      <vt:lpstr>Мы дошкольниками были.» </vt:lpstr>
      <vt:lpstr>Слайд 14</vt:lpstr>
      <vt:lpstr>Слайд 15</vt:lpstr>
      <vt:lpstr>«Я хочу с огнем дружить». </vt:lpstr>
      <vt:lpstr>Слайд 17</vt:lpstr>
      <vt:lpstr> 3 Этап заключительный</vt:lpstr>
      <vt:lpstr>4 Этап-Ресурсное обеспечение.</vt:lpstr>
      <vt:lpstr>Аналитико-рефлексивный этап.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Admin</dc:creator>
  <cp:lastModifiedBy>Admin</cp:lastModifiedBy>
  <cp:revision>32</cp:revision>
  <dcterms:created xsi:type="dcterms:W3CDTF">2014-11-15T16:10:09Z</dcterms:created>
  <dcterms:modified xsi:type="dcterms:W3CDTF">2014-12-12T12:29:15Z</dcterms:modified>
</cp:coreProperties>
</file>