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0"/>
  </p:notesMasterIdLst>
  <p:sldIdLst>
    <p:sldId id="256" r:id="rId2"/>
    <p:sldId id="257" r:id="rId3"/>
    <p:sldId id="258" r:id="rId4"/>
    <p:sldId id="261" r:id="rId5"/>
    <p:sldId id="265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07FD8-71BE-4DFB-9322-458F66EB1732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70248-2C20-4910-A0CF-BCEB43E6C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Дети слушают р.н. сказки, песни, стихи …..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70248-2C20-4910-A0CF-BCEB43E6CB8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70248-2C20-4910-A0CF-BCEB43E6CB8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Закладки</a:t>
            </a:r>
            <a:r>
              <a:rPr lang="ru-RU" baseline="0" dirty="0" smtClean="0"/>
              <a:t> – подарок малышам!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70248-2C20-4910-A0CF-BCEB43E6CB8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7.jpe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556792"/>
            <a:ext cx="7056784" cy="23042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Gungsuh" pitchFamily="18" charset="-127"/>
                <a:ea typeface="Gungsuh" pitchFamily="18" charset="-127"/>
                <a:cs typeface="Miriam" pitchFamily="34" charset="-79"/>
              </a:rPr>
              <a:t>Развитие творческих способностей детей через художественные виды деятельности</a:t>
            </a:r>
            <a:r>
              <a:rPr lang="ru-RU" b="1" dirty="0" smtClean="0">
                <a:solidFill>
                  <a:schemeClr val="tx1"/>
                </a:solidFill>
                <a:cs typeface="Miriam" pitchFamily="34" charset="-79"/>
              </a:rPr>
              <a:t>.</a:t>
            </a:r>
            <a:endParaRPr lang="ru-RU" b="1" dirty="0">
              <a:solidFill>
                <a:schemeClr val="tx1"/>
              </a:solidFill>
              <a:cs typeface="Miriam" pitchFamily="34" charset="-79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27584" y="5445224"/>
            <a:ext cx="8064896" cy="1080120"/>
          </a:xfrm>
        </p:spPr>
        <p:txBody>
          <a:bodyPr/>
          <a:lstStyle/>
          <a:p>
            <a:pPr algn="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подготовили воспитатели младшей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группы: Гордеева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Л.А. </a:t>
            </a:r>
          </a:p>
          <a:p>
            <a:pPr algn="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Кудряшова Ф.И.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г.Нефтеюганск 2014г.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«Книга – наш друг!»</a:t>
            </a:r>
            <a:endParaRPr lang="ru-RU" b="1" dirty="0"/>
          </a:p>
        </p:txBody>
      </p:sp>
      <p:pic>
        <p:nvPicPr>
          <p:cNvPr id="4" name="Picture 2" descr="C:\Users\1\Desktop\Папки\Мама\102___02\IMG_057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340768"/>
            <a:ext cx="3073058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1\Desktop\Папки\Мама\102___02\IMG_05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08720"/>
            <a:ext cx="2784435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C:\Users\1\Desktop\Папки\Мама\102___02\IMG_05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717032"/>
            <a:ext cx="3024467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1\Desktop\Папки\Мама\102___02\IMG_05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356992"/>
            <a:ext cx="2088232" cy="2952328"/>
          </a:xfrm>
          <a:prstGeom prst="ellipse">
            <a:avLst/>
          </a:prstGeom>
          <a:ln w="3810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6" name="Picture 2" descr="C:\Users\1\Desktop\Папки\Мама\102___02\IMG_05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3861048"/>
            <a:ext cx="3168352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1\Desktop\Папки\Мама\102___02\IMG_057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1268760"/>
            <a:ext cx="2688420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23528" y="2996952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Книжки-малышки.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6093296"/>
            <a:ext cx="5616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/>
              <a:t>Закладки – подарок малышам!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Папки\Мама\100___12\IMG_0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140968"/>
            <a:ext cx="3168352" cy="252028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</p:pic>
      <p:pic>
        <p:nvPicPr>
          <p:cNvPr id="5" name="Picture 2" descr="C:\Users\1\Desktop\Папки\Мама\102___02\IMG_068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728105">
            <a:off x="6112836" y="898511"/>
            <a:ext cx="2552281" cy="191421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" name="Picture 2" descr="C:\Users\1\Desktop\Папки\Мама\103___03\IMG_07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76672"/>
            <a:ext cx="3072480" cy="230425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4" name="Picture 2" descr="C:\Users\1\Desktop\Папки\Мама\102___02\IMG_06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43379">
            <a:off x="80675" y="3611047"/>
            <a:ext cx="3035967" cy="2276872"/>
          </a:xfrm>
          <a:prstGeom prst="ellipse">
            <a:avLst/>
          </a:prstGeom>
          <a:ln>
            <a:solidFill>
              <a:schemeClr val="tx1"/>
            </a:solidFill>
            <a:prstDash val="sysDot"/>
          </a:ln>
          <a:effectLst>
            <a:softEdge rad="112500"/>
          </a:effectLst>
        </p:spPr>
      </p:pic>
      <p:pic>
        <p:nvPicPr>
          <p:cNvPr id="6" name="Picture 2" descr="C:\Users\1\Desktop\Папки\Мама\100___12\IMG_02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51884">
            <a:off x="5948622" y="3531334"/>
            <a:ext cx="2880320" cy="2304256"/>
          </a:xfrm>
          <a:prstGeom prst="ellipse">
            <a:avLst/>
          </a:prstGeom>
          <a:ln>
            <a:solidFill>
              <a:schemeClr val="tx1"/>
            </a:solidFill>
            <a:prstDash val="sysDot"/>
          </a:ln>
          <a:effectLst>
            <a:softEdge rad="112500"/>
          </a:effectLst>
        </p:spPr>
      </p:pic>
      <p:pic>
        <p:nvPicPr>
          <p:cNvPr id="7" name="Picture 2" descr="C:\Users\1\Desktop\Папки\Мама\101___01\IMG_04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41355">
            <a:off x="413221" y="850162"/>
            <a:ext cx="2597339" cy="194791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Папки\Мама\100___12\IMG_0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71027">
            <a:off x="375600" y="506396"/>
            <a:ext cx="2406296" cy="1804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1\Desktop\Папки\Мама\103___03\IMG_07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3694">
            <a:off x="2618596" y="1242582"/>
            <a:ext cx="2400232" cy="1800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1\Desktop\Папки\Мама\100___12\IMG_0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81875">
            <a:off x="4931056" y="390761"/>
            <a:ext cx="2424265" cy="1818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1\Desktop\Папки\Мама\102___02\IMG_062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140968"/>
            <a:ext cx="3168352" cy="2377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C:\Users\1\Desktop\Папки\Мама\100___12\IMG_00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90597">
            <a:off x="5759713" y="4115959"/>
            <a:ext cx="2880307" cy="2160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1\Desktop\Папки\Мама\100___12\IMG_02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2564904"/>
            <a:ext cx="2304256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1\Desktop\Папки\Мама\103___03\IMG_078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10932">
            <a:off x="6618420" y="1384406"/>
            <a:ext cx="2099298" cy="261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1\Desktop\Папки\Мама\100___12\IMG_008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627952">
            <a:off x="1140761" y="4132145"/>
            <a:ext cx="1883384" cy="251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Папки\Мама\100___12\IMG_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2930">
            <a:off x="6198617" y="785241"/>
            <a:ext cx="2608709" cy="1956444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</p:pic>
      <p:pic>
        <p:nvPicPr>
          <p:cNvPr id="4" name="Picture 2" descr="C:\Users\1\Desktop\Папки\Мама\100___12\IMG_0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34939">
            <a:off x="355698" y="759863"/>
            <a:ext cx="2702317" cy="2026647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</p:pic>
      <p:pic>
        <p:nvPicPr>
          <p:cNvPr id="5" name="Picture 2" descr="C:\Users\1\Desktop\Папки\Мама\100___12\IMG_0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7" y="962714"/>
            <a:ext cx="2736304" cy="2052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1\Desktop\Папки\Мама\100___12\IMG_01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77654">
            <a:off x="6121992" y="3955256"/>
            <a:ext cx="2642202" cy="2118221"/>
          </a:xfrm>
          <a:prstGeom prst="rect">
            <a:avLst/>
          </a:prstGeom>
          <a:noFill/>
          <a:ln>
            <a:solidFill>
              <a:srgbClr val="FFFF00"/>
            </a:solidFill>
            <a:prstDash val="sysDot"/>
          </a:ln>
        </p:spPr>
      </p:pic>
      <p:pic>
        <p:nvPicPr>
          <p:cNvPr id="1027" name="Picture 3" descr="C:\Users\1\Desktop\Папки\Мама\100___12\IMG_016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284984"/>
            <a:ext cx="2736304" cy="2332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1\Desktop\Папки\Мама\100___12\IMG_03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77488">
            <a:off x="420002" y="3973521"/>
            <a:ext cx="2751045" cy="2209069"/>
          </a:xfrm>
          <a:prstGeom prst="rect">
            <a:avLst/>
          </a:prstGeom>
          <a:noFill/>
          <a:ln>
            <a:solidFill>
              <a:srgbClr val="FFFF00"/>
            </a:solidFill>
            <a:prstDash val="sysDot"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апки\Мама\100___12\IMG_01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32656"/>
            <a:ext cx="2880320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1\Desktop\Папки\Мама\100___12\IMG_0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780928"/>
            <a:ext cx="2736304" cy="3648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1\Desktop\Папки\Мама\100___12\IMG_02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628800"/>
            <a:ext cx="3698878" cy="2774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/>
              <a:t>Фестиваль семейного творчества</a:t>
            </a:r>
            <a:endParaRPr lang="ru-RU" b="1" dirty="0"/>
          </a:p>
        </p:txBody>
      </p:sp>
      <p:pic>
        <p:nvPicPr>
          <p:cNvPr id="3074" name="Picture 2" descr="C:\Users\1\Desktop\Папки\Мама\101___01\IMG_04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01008"/>
            <a:ext cx="2976331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5" name="Picture 3" descr="C:\Users\1\Desktop\Папки\Мама\101___01\IMG_0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2496390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Users\1\Desktop\Папки\Мама\101___01\IMG_04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365104"/>
            <a:ext cx="2376264" cy="1903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7" name="Picture 5" descr="C:\Users\1\Desktop\Папки\Мама\101___01\IMG_04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501008"/>
            <a:ext cx="3072480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8" name="Picture 6" descr="C:\Users\1\Desktop\Папки\Мама\101___01\IMG_04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980728"/>
            <a:ext cx="2670034" cy="2002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1\Desktop\Папки\Мама\101___01\IMG_04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836712"/>
            <a:ext cx="2160240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Папки\Мама\101___01\IMG_04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576893">
            <a:off x="1083229" y="745266"/>
            <a:ext cx="3724019" cy="27930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rgbClr val="EAEAEA"/>
            </a:solidFill>
            <a:prstDash val="lgDash"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9" name="Picture 3" descr="C:\Users\1\Desktop\Папки\Мама\101___01\IMG_0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06785">
            <a:off x="3989994" y="2866364"/>
            <a:ext cx="4344091" cy="32579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52400"/>
            <a:ext cx="77152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Сказка на новый лад</a:t>
            </a:r>
            <a:r>
              <a:rPr lang="ru-RU" b="1" dirty="0" smtClean="0"/>
              <a:t>.</a:t>
            </a:r>
            <a:br>
              <a:rPr lang="ru-RU" b="1" dirty="0" smtClean="0"/>
            </a:br>
            <a:r>
              <a:rPr lang="ru-RU" sz="1800" b="1" dirty="0" smtClean="0"/>
              <a:t>(работа с родителями)</a:t>
            </a:r>
            <a:endParaRPr lang="ru-RU" sz="1800" b="1" dirty="0"/>
          </a:p>
        </p:txBody>
      </p:sp>
      <p:pic>
        <p:nvPicPr>
          <p:cNvPr id="5123" name="Picture 3" descr="C:\Users\1\Desktop\Папки\Мама\101___01\IMG_0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3127122" cy="2345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C:\Users\1\Desktop\Папки\Мама\101___01\IMG_0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124744"/>
            <a:ext cx="3312368" cy="2340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 descr="C:\Users\1\Desktop\Папки\Мама\101___01\IMG_04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861048"/>
            <a:ext cx="3240360" cy="243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 descr="C:\Users\1\Desktop\Папки\Мама\101___01\IMG_04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37313"/>
            <a:ext cx="4104456" cy="2630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C:\Users\1\Desktop\Папки\Мама\101___01\IMG_04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060848"/>
            <a:ext cx="2592288" cy="1944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b34251f478b928c5bce56a7a015f2b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496944" cy="6120680"/>
          </a:xfrm>
          <a:ln w="57150">
            <a:solidFill>
              <a:schemeClr val="tx1"/>
            </a:solidFill>
            <a:prstDash val="lgDashDotDot"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Художественно-творческая деятельность детей</a:t>
            </a:r>
            <a:endParaRPr lang="ru-RU" sz="3200" b="1" dirty="0"/>
          </a:p>
        </p:txBody>
      </p:sp>
      <p:pic>
        <p:nvPicPr>
          <p:cNvPr id="1026" name="Picture 2" descr="C:\Users\1\Desktop\Папки\Мама\100___12\IMG_0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093086">
            <a:off x="446394" y="1101371"/>
            <a:ext cx="2776294" cy="20822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1\Desktop\Папки\Мама\100___12\IMG_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12973">
            <a:off x="5896543" y="1246500"/>
            <a:ext cx="2785876" cy="196457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1\Desktop\Папки\Мама\100___12\IMG_0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35386">
            <a:off x="178930" y="3431784"/>
            <a:ext cx="3238402" cy="2176631"/>
          </a:xfrm>
          <a:prstGeom prst="round2DiagRect">
            <a:avLst>
              <a:gd name="adj1" fmla="val 16667"/>
              <a:gd name="adj2" fmla="val 8498"/>
            </a:avLst>
          </a:prstGeom>
          <a:ln w="57150" cap="rnd">
            <a:solidFill>
              <a:srgbClr val="FFFFFF"/>
            </a:solidFill>
            <a:prstDash val="sysDash"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1\Desktop\Папки\Мама\101___01\IMG_03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356992"/>
            <a:ext cx="2880320" cy="2808312"/>
          </a:xfrm>
          <a:prstGeom prst="ellipse">
            <a:avLst/>
          </a:prstGeom>
          <a:ln>
            <a:solidFill>
              <a:schemeClr val="tx1"/>
            </a:solidFill>
            <a:prstDash val="lgDash"/>
          </a:ln>
          <a:effectLst>
            <a:softEdge rad="112500"/>
          </a:effectLst>
        </p:spPr>
      </p:pic>
      <p:pic>
        <p:nvPicPr>
          <p:cNvPr id="6" name="Picture 2" descr="C:\Users\1\Desktop\Папки\Мама\102___02\IMG_06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49401">
            <a:off x="5685507" y="3950841"/>
            <a:ext cx="3025260" cy="220391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prstDash val="dash"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1\Desktop\Папки\Мама\101___01\IMG_04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1268760"/>
            <a:ext cx="2756315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0"/>
            <a:ext cx="8003232" cy="9807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Предметно-развивающая среда</a:t>
            </a:r>
            <a:endParaRPr lang="ru-RU" b="1" dirty="0"/>
          </a:p>
        </p:txBody>
      </p:sp>
      <p:pic>
        <p:nvPicPr>
          <p:cNvPr id="1026" name="Picture 2" descr="C:\Users\1\Desktop\Папки\Мама\103___03\IMG_0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2808312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1\Desktop\Папки\Мама\102___02\IMG_06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484784"/>
            <a:ext cx="3168496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1\Desktop\Мама\IMG_080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933056"/>
            <a:ext cx="3240360" cy="2268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1\Desktop\Папки\Мама\100___12\IMG_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76471">
            <a:off x="4729484" y="3372599"/>
            <a:ext cx="3528392" cy="2524681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C:\Users\1\Desktop\Папки\Мама\100___12\IMG_0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692696"/>
            <a:ext cx="2952328" cy="223224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2" descr="C:\Users\1\Desktop\Папки\Мама\100___12\IMG_02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836712"/>
            <a:ext cx="2880320" cy="216024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2" descr="C:\Users\1\Desktop\Папки\Мама\100___12\IMG_01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44955">
            <a:off x="876406" y="3310018"/>
            <a:ext cx="3409791" cy="2520280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C:\Users\1\Desktop\Папки\Мама\100___12\IMG_02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76672"/>
            <a:ext cx="2952328" cy="2376264"/>
          </a:xfrm>
          <a:prstGeom prst="rect">
            <a:avLst/>
          </a:prstGeom>
          <a:ln w="57150">
            <a:solidFill>
              <a:schemeClr val="tx1"/>
            </a:solidFill>
            <a:prstDash val="dash"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Мама\IMG_0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16847">
            <a:off x="683568" y="692696"/>
            <a:ext cx="3888432" cy="2916192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1\Desktop\Папки\Мама\101___01\IMG_03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05741">
            <a:off x="5165480" y="844982"/>
            <a:ext cx="3456384" cy="2417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  <a:prstDash val="sysDash"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1\Desktop\Папки\Мама\102___02\IMG_05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61069">
            <a:off x="2221559" y="3811069"/>
            <a:ext cx="3240360" cy="243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  <a:prstDash val="sysDash"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220072" y="3861048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Дети слушают </a:t>
            </a:r>
          </a:p>
          <a:p>
            <a:pPr algn="ctr"/>
            <a:r>
              <a:rPr lang="ru-RU" sz="2400" dirty="0" smtClean="0"/>
              <a:t>р.н. сказки, песни, стихи …..</a:t>
            </a:r>
            <a:endParaRPr lang="ru-RU" sz="2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Папки\Мама\103___03\IMG_0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692696"/>
            <a:ext cx="2242512" cy="2592288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C:\Users\1\Desktop\Папки\Мама\103___03\IMG_07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5088795" cy="38164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4" name="Picture 2" descr="C:\Users\1\Desktop\Папки\Мама\103___03\IMG_07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861048"/>
            <a:ext cx="2976231" cy="2232072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Папки\Мама\100___12\IMG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85856">
            <a:off x="6155328" y="1099400"/>
            <a:ext cx="2662237" cy="1993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  <a:prstDash val="sysDash"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1\Desktop\Папки\Мама\100___12\IMG_0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16156">
            <a:off x="3306173" y="689925"/>
            <a:ext cx="2646197" cy="1984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  <a:prstDash val="sysDash"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1\Desktop\Папки\Мама\100___12\IMG_0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58479">
            <a:off x="467544" y="404664"/>
            <a:ext cx="2651739" cy="1988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  <a:prstDash val="sysDash"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1\Desktop\Папки\Мама\100___12\IMG_02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996952"/>
            <a:ext cx="3414408" cy="256069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1\Desktop\Папки\Мама\102___02\IMG_06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573016"/>
            <a:ext cx="3420851" cy="256552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55976" y="5013176"/>
            <a:ext cx="4392488" cy="108282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Книжный уголок</a:t>
            </a:r>
            <a:endParaRPr lang="ru-RU" sz="3600" b="1" dirty="0"/>
          </a:p>
        </p:txBody>
      </p:sp>
      <p:pic>
        <p:nvPicPr>
          <p:cNvPr id="4" name="Picture 2" descr="C:\Users\1\Desktop\Папки\Мама\100___12\IMG_0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3622101" cy="51845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1\Desktop\Папки\Мама\100___12\IMG_0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04664"/>
            <a:ext cx="3451662" cy="43204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</a:t>
            </a:r>
            <a:r>
              <a:rPr lang="ru-RU" b="1" dirty="0" smtClean="0"/>
              <a:t>Книга</a:t>
            </a:r>
            <a:r>
              <a:rPr lang="ru-RU" dirty="0" smtClean="0"/>
              <a:t> </a:t>
            </a:r>
            <a:r>
              <a:rPr lang="ru-RU" b="1" dirty="0" smtClean="0"/>
              <a:t>– наш друг!»</a:t>
            </a:r>
            <a:endParaRPr lang="ru-RU" b="1" dirty="0"/>
          </a:p>
        </p:txBody>
      </p:sp>
      <p:pic>
        <p:nvPicPr>
          <p:cNvPr id="1026" name="Picture 2" descr="C:\Users\1\Desktop\Папки\Мама\102___02\IMG_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26837">
            <a:off x="540358" y="1256325"/>
            <a:ext cx="2640054" cy="19799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1\Desktop\Папки\Мама\102___02\IMG_0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26488">
            <a:off x="2710779" y="1198757"/>
            <a:ext cx="2801640" cy="2101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1\Desktop\Папки\Мама\102___02\IMG_05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771036"/>
            <a:ext cx="3336258" cy="2502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1\Desktop\Папки\Мама\102___02\IMG_05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89040"/>
            <a:ext cx="3384376" cy="2538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1\Desktop\Папки\Мама\102___02\IMG_05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12935">
            <a:off x="5483608" y="1181749"/>
            <a:ext cx="2921374" cy="2190931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</TotalTime>
  <Words>86</Words>
  <Application>Microsoft Office PowerPoint</Application>
  <PresentationFormat>Экран (4:3)</PresentationFormat>
  <Paragraphs>20</Paragraphs>
  <Slides>18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Бумажная</vt:lpstr>
      <vt:lpstr>Развитие творческих способностей детей через художественные виды деятельности.</vt:lpstr>
      <vt:lpstr>Художественно-творческая деятельность детей</vt:lpstr>
      <vt:lpstr>Предметно-развивающая среда</vt:lpstr>
      <vt:lpstr>Слайд 4</vt:lpstr>
      <vt:lpstr>Слайд 5</vt:lpstr>
      <vt:lpstr>Слайд 6</vt:lpstr>
      <vt:lpstr>Слайд 7</vt:lpstr>
      <vt:lpstr>Слайд 8</vt:lpstr>
      <vt:lpstr>«Книга – наш друг!»</vt:lpstr>
      <vt:lpstr>«Книга – наш друг!»</vt:lpstr>
      <vt:lpstr>Слайд 11</vt:lpstr>
      <vt:lpstr>Слайд 12</vt:lpstr>
      <vt:lpstr>Слайд 13</vt:lpstr>
      <vt:lpstr>Слайд 14</vt:lpstr>
      <vt:lpstr> Фестиваль семейного творчества</vt:lpstr>
      <vt:lpstr>Слайд 16</vt:lpstr>
      <vt:lpstr>Сказка на новый лад. (работа с родителями)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87</cp:revision>
  <dcterms:created xsi:type="dcterms:W3CDTF">2014-03-15T15:39:18Z</dcterms:created>
  <dcterms:modified xsi:type="dcterms:W3CDTF">2014-03-27T03:16:58Z</dcterms:modified>
</cp:coreProperties>
</file>