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70" r:id="rId9"/>
    <p:sldId id="262" r:id="rId10"/>
    <p:sldId id="263" r:id="rId11"/>
    <p:sldId id="269" r:id="rId12"/>
    <p:sldId id="265" r:id="rId13"/>
    <p:sldId id="268" r:id="rId14"/>
    <p:sldId id="267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нна Логвиненко" initials="ИЛ" lastIdx="3" clrIdx="0">
    <p:extLst>
      <p:ext uri="{19B8F6BF-5375-455C-9EA6-DF929625EA0E}">
        <p15:presenceInfo xmlns:p15="http://schemas.microsoft.com/office/powerpoint/2012/main" userId="75e0135162de4d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20397-354F-4027-8CEB-1BCE5042487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539D15-1F35-4F48-ADCC-0C78FDCCC47F}">
      <dgm:prSet/>
      <dgm:spPr/>
      <dgm:t>
        <a:bodyPr/>
        <a:lstStyle/>
        <a:p>
          <a:pPr rtl="0"/>
          <a:r>
            <a:rPr lang="ru-RU" dirty="0" smtClean="0"/>
            <a:t>рассмотреть образ главного героя </a:t>
          </a:r>
          <a:endParaRPr lang="ru-RU" dirty="0"/>
        </a:p>
      </dgm:t>
    </dgm:pt>
    <dgm:pt modelId="{08D0A450-A3B4-4844-95BE-53469BD6F7F6}" type="parTrans" cxnId="{9066D6A7-BA6D-4ED2-9EBB-66C432149110}">
      <dgm:prSet/>
      <dgm:spPr/>
      <dgm:t>
        <a:bodyPr/>
        <a:lstStyle/>
        <a:p>
          <a:endParaRPr lang="ru-RU"/>
        </a:p>
      </dgm:t>
    </dgm:pt>
    <dgm:pt modelId="{F6F1EE3B-AC06-4118-9520-D473D967AD08}" type="sibTrans" cxnId="{9066D6A7-BA6D-4ED2-9EBB-66C432149110}">
      <dgm:prSet/>
      <dgm:spPr/>
      <dgm:t>
        <a:bodyPr/>
        <a:lstStyle/>
        <a:p>
          <a:endParaRPr lang="ru-RU"/>
        </a:p>
      </dgm:t>
    </dgm:pt>
    <dgm:pt modelId="{E1B6C24C-828C-4869-B94E-E9B58091188F}">
      <dgm:prSet/>
      <dgm:spPr/>
      <dgm:t>
        <a:bodyPr/>
        <a:lstStyle/>
        <a:p>
          <a:pPr rtl="0"/>
          <a:r>
            <a:rPr lang="ru-RU" dirty="0" smtClean="0"/>
            <a:t>дать характеристику Мцыри </a:t>
          </a:r>
          <a:endParaRPr lang="ru-RU" dirty="0"/>
        </a:p>
      </dgm:t>
    </dgm:pt>
    <dgm:pt modelId="{20FF75B7-75C3-48BA-A4EE-6D3669406EBD}" type="parTrans" cxnId="{7E82E326-4794-4CDD-BA32-2330FFE2A685}">
      <dgm:prSet/>
      <dgm:spPr/>
      <dgm:t>
        <a:bodyPr/>
        <a:lstStyle/>
        <a:p>
          <a:endParaRPr lang="ru-RU"/>
        </a:p>
      </dgm:t>
    </dgm:pt>
    <dgm:pt modelId="{F0F0EFBF-9819-41E0-9156-E7C7D7189801}" type="sibTrans" cxnId="{7E82E326-4794-4CDD-BA32-2330FFE2A685}">
      <dgm:prSet/>
      <dgm:spPr/>
      <dgm:t>
        <a:bodyPr/>
        <a:lstStyle/>
        <a:p>
          <a:endParaRPr lang="ru-RU"/>
        </a:p>
      </dgm:t>
    </dgm:pt>
    <dgm:pt modelId="{63F8ABE5-78CE-45E1-AAAB-81059CFAA47C}">
      <dgm:prSet/>
      <dgm:spPr/>
      <dgm:t>
        <a:bodyPr/>
        <a:lstStyle/>
        <a:p>
          <a:pPr rtl="0"/>
          <a:r>
            <a:rPr lang="ru-RU" dirty="0" smtClean="0"/>
            <a:t>проникнуть в замысел автора </a:t>
          </a:r>
          <a:endParaRPr lang="ru-RU" dirty="0"/>
        </a:p>
      </dgm:t>
    </dgm:pt>
    <dgm:pt modelId="{F2451E50-692C-4C44-8554-59D25259CE22}" type="parTrans" cxnId="{2CE7EC90-E4DD-4FD4-B0CC-9EAF916AAEAF}">
      <dgm:prSet/>
      <dgm:spPr/>
      <dgm:t>
        <a:bodyPr/>
        <a:lstStyle/>
        <a:p>
          <a:endParaRPr lang="ru-RU"/>
        </a:p>
      </dgm:t>
    </dgm:pt>
    <dgm:pt modelId="{70C39166-2D01-40D5-A307-C0834D2FA460}" type="sibTrans" cxnId="{2CE7EC90-E4DD-4FD4-B0CC-9EAF916AAEAF}">
      <dgm:prSet/>
      <dgm:spPr/>
      <dgm:t>
        <a:bodyPr/>
        <a:lstStyle/>
        <a:p>
          <a:endParaRPr lang="ru-RU"/>
        </a:p>
      </dgm:t>
    </dgm:pt>
    <dgm:pt modelId="{775532E7-7169-411C-A4BE-0B1262CD3434}">
      <dgm:prSet/>
      <dgm:spPr/>
      <dgm:t>
        <a:bodyPr/>
        <a:lstStyle/>
        <a:p>
          <a:pPr rtl="0"/>
          <a:r>
            <a:rPr lang="ru-RU" smtClean="0"/>
            <a:t>выявить способы раскрытия образа главного героя</a:t>
          </a:r>
          <a:endParaRPr lang="ru-RU"/>
        </a:p>
      </dgm:t>
    </dgm:pt>
    <dgm:pt modelId="{5598C1C6-E60C-4699-934F-A103923FEA59}" type="parTrans" cxnId="{F0810F53-ECD5-4AD4-929E-EDB03EE94177}">
      <dgm:prSet/>
      <dgm:spPr/>
      <dgm:t>
        <a:bodyPr/>
        <a:lstStyle/>
        <a:p>
          <a:endParaRPr lang="ru-RU"/>
        </a:p>
      </dgm:t>
    </dgm:pt>
    <dgm:pt modelId="{41567DEE-75BD-48B9-9756-F0040F0730A2}" type="sibTrans" cxnId="{F0810F53-ECD5-4AD4-929E-EDB03EE94177}">
      <dgm:prSet/>
      <dgm:spPr/>
      <dgm:t>
        <a:bodyPr/>
        <a:lstStyle/>
        <a:p>
          <a:endParaRPr lang="ru-RU"/>
        </a:p>
      </dgm:t>
    </dgm:pt>
    <dgm:pt modelId="{8FBC1CA0-628B-45FB-B8A5-DC8109E4F77B}" type="pres">
      <dgm:prSet presAssocID="{1B520397-354F-4027-8CEB-1BCE5042487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BC758B6-58FE-4E00-AC4B-FDA4E175825E}" type="pres">
      <dgm:prSet presAssocID="{1B520397-354F-4027-8CEB-1BCE50424871}" presName="Name1" presStyleCnt="0"/>
      <dgm:spPr/>
    </dgm:pt>
    <dgm:pt modelId="{9562A206-A391-4B9D-B60A-F173B9DFC286}" type="pres">
      <dgm:prSet presAssocID="{1B520397-354F-4027-8CEB-1BCE50424871}" presName="cycle" presStyleCnt="0"/>
      <dgm:spPr/>
    </dgm:pt>
    <dgm:pt modelId="{AADA5437-9CDE-41EE-9120-E5ACF0942CDD}" type="pres">
      <dgm:prSet presAssocID="{1B520397-354F-4027-8CEB-1BCE50424871}" presName="srcNode" presStyleLbl="node1" presStyleIdx="0" presStyleCnt="4"/>
      <dgm:spPr/>
    </dgm:pt>
    <dgm:pt modelId="{45CDB7A8-FCB5-4461-A138-EF360D686C20}" type="pres">
      <dgm:prSet presAssocID="{1B520397-354F-4027-8CEB-1BCE50424871}" presName="conn" presStyleLbl="parChTrans1D2" presStyleIdx="0" presStyleCnt="1"/>
      <dgm:spPr/>
      <dgm:t>
        <a:bodyPr/>
        <a:lstStyle/>
        <a:p>
          <a:endParaRPr lang="ru-RU"/>
        </a:p>
      </dgm:t>
    </dgm:pt>
    <dgm:pt modelId="{8B23238E-3F67-46B0-BEA5-36B263562A81}" type="pres">
      <dgm:prSet presAssocID="{1B520397-354F-4027-8CEB-1BCE50424871}" presName="extraNode" presStyleLbl="node1" presStyleIdx="0" presStyleCnt="4"/>
      <dgm:spPr/>
    </dgm:pt>
    <dgm:pt modelId="{C4EF1C8E-9998-4EF5-8794-6B3495525A0E}" type="pres">
      <dgm:prSet presAssocID="{1B520397-354F-4027-8CEB-1BCE50424871}" presName="dstNode" presStyleLbl="node1" presStyleIdx="0" presStyleCnt="4"/>
      <dgm:spPr/>
    </dgm:pt>
    <dgm:pt modelId="{EA280BE0-E50B-4DAD-BCD7-1A9ABBB393B5}" type="pres">
      <dgm:prSet presAssocID="{65539D15-1F35-4F48-ADCC-0C78FDCCC47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EBEF6-CA7E-44B1-87A0-BDC970937B64}" type="pres">
      <dgm:prSet presAssocID="{65539D15-1F35-4F48-ADCC-0C78FDCCC47F}" presName="accent_1" presStyleCnt="0"/>
      <dgm:spPr/>
    </dgm:pt>
    <dgm:pt modelId="{3CD27B37-F243-4533-AE4E-836A23AAAC0B}" type="pres">
      <dgm:prSet presAssocID="{65539D15-1F35-4F48-ADCC-0C78FDCCC47F}" presName="accentRepeatNode" presStyleLbl="solidFgAcc1" presStyleIdx="0" presStyleCnt="4"/>
      <dgm:spPr/>
    </dgm:pt>
    <dgm:pt modelId="{B65134F7-22C8-4CEE-9DFE-02D0C74BF507}" type="pres">
      <dgm:prSet presAssocID="{E1B6C24C-828C-4869-B94E-E9B58091188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53B12-0A2F-4069-8AE9-8D4A31A1FD5C}" type="pres">
      <dgm:prSet presAssocID="{E1B6C24C-828C-4869-B94E-E9B58091188F}" presName="accent_2" presStyleCnt="0"/>
      <dgm:spPr/>
    </dgm:pt>
    <dgm:pt modelId="{8CBCF670-2BC6-4CFB-994A-0BB4EB4099F9}" type="pres">
      <dgm:prSet presAssocID="{E1B6C24C-828C-4869-B94E-E9B58091188F}" presName="accentRepeatNode" presStyleLbl="solidFgAcc1" presStyleIdx="1" presStyleCnt="4"/>
      <dgm:spPr/>
    </dgm:pt>
    <dgm:pt modelId="{D8945696-785E-4F59-9DF7-A320CE3F5A84}" type="pres">
      <dgm:prSet presAssocID="{63F8ABE5-78CE-45E1-AAAB-81059CFAA47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66897-2FC1-464A-99C0-9A5DEED29F90}" type="pres">
      <dgm:prSet presAssocID="{63F8ABE5-78CE-45E1-AAAB-81059CFAA47C}" presName="accent_3" presStyleCnt="0"/>
      <dgm:spPr/>
    </dgm:pt>
    <dgm:pt modelId="{C87E2A33-FA7A-4B77-8A68-9DE7A09571E9}" type="pres">
      <dgm:prSet presAssocID="{63F8ABE5-78CE-45E1-AAAB-81059CFAA47C}" presName="accentRepeatNode" presStyleLbl="solidFgAcc1" presStyleIdx="2" presStyleCnt="4"/>
      <dgm:spPr/>
    </dgm:pt>
    <dgm:pt modelId="{D16099F6-5BF5-473F-B5DA-A2611BF7C831}" type="pres">
      <dgm:prSet presAssocID="{775532E7-7169-411C-A4BE-0B1262CD343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11042-F5AA-4791-892C-473D5C383519}" type="pres">
      <dgm:prSet presAssocID="{775532E7-7169-411C-A4BE-0B1262CD3434}" presName="accent_4" presStyleCnt="0"/>
      <dgm:spPr/>
    </dgm:pt>
    <dgm:pt modelId="{03DF8E0B-7534-4635-A469-0C24EE96E9C3}" type="pres">
      <dgm:prSet presAssocID="{775532E7-7169-411C-A4BE-0B1262CD3434}" presName="accentRepeatNode" presStyleLbl="solidFgAcc1" presStyleIdx="3" presStyleCnt="4"/>
      <dgm:spPr/>
    </dgm:pt>
  </dgm:ptLst>
  <dgm:cxnLst>
    <dgm:cxn modelId="{9066D6A7-BA6D-4ED2-9EBB-66C432149110}" srcId="{1B520397-354F-4027-8CEB-1BCE50424871}" destId="{65539D15-1F35-4F48-ADCC-0C78FDCCC47F}" srcOrd="0" destOrd="0" parTransId="{08D0A450-A3B4-4844-95BE-53469BD6F7F6}" sibTransId="{F6F1EE3B-AC06-4118-9520-D473D967AD08}"/>
    <dgm:cxn modelId="{F0810F53-ECD5-4AD4-929E-EDB03EE94177}" srcId="{1B520397-354F-4027-8CEB-1BCE50424871}" destId="{775532E7-7169-411C-A4BE-0B1262CD3434}" srcOrd="3" destOrd="0" parTransId="{5598C1C6-E60C-4699-934F-A103923FEA59}" sibTransId="{41567DEE-75BD-48B9-9756-F0040F0730A2}"/>
    <dgm:cxn modelId="{F6EF4787-2B42-4E45-A433-42FB8843DCC9}" type="presOf" srcId="{775532E7-7169-411C-A4BE-0B1262CD3434}" destId="{D16099F6-5BF5-473F-B5DA-A2611BF7C831}" srcOrd="0" destOrd="0" presId="urn:microsoft.com/office/officeart/2008/layout/VerticalCurvedList"/>
    <dgm:cxn modelId="{416E2582-CCE3-4405-881E-F5B897E6C092}" type="presOf" srcId="{63F8ABE5-78CE-45E1-AAAB-81059CFAA47C}" destId="{D8945696-785E-4F59-9DF7-A320CE3F5A84}" srcOrd="0" destOrd="0" presId="urn:microsoft.com/office/officeart/2008/layout/VerticalCurvedList"/>
    <dgm:cxn modelId="{2CE7EC90-E4DD-4FD4-B0CC-9EAF916AAEAF}" srcId="{1B520397-354F-4027-8CEB-1BCE50424871}" destId="{63F8ABE5-78CE-45E1-AAAB-81059CFAA47C}" srcOrd="2" destOrd="0" parTransId="{F2451E50-692C-4C44-8554-59D25259CE22}" sibTransId="{70C39166-2D01-40D5-A307-C0834D2FA460}"/>
    <dgm:cxn modelId="{1543C621-5F17-4359-91C9-9E54E846EC22}" type="presOf" srcId="{1B520397-354F-4027-8CEB-1BCE50424871}" destId="{8FBC1CA0-628B-45FB-B8A5-DC8109E4F77B}" srcOrd="0" destOrd="0" presId="urn:microsoft.com/office/officeart/2008/layout/VerticalCurvedList"/>
    <dgm:cxn modelId="{7E82E326-4794-4CDD-BA32-2330FFE2A685}" srcId="{1B520397-354F-4027-8CEB-1BCE50424871}" destId="{E1B6C24C-828C-4869-B94E-E9B58091188F}" srcOrd="1" destOrd="0" parTransId="{20FF75B7-75C3-48BA-A4EE-6D3669406EBD}" sibTransId="{F0F0EFBF-9819-41E0-9156-E7C7D7189801}"/>
    <dgm:cxn modelId="{5F26C91C-68CA-4AAB-B348-A16F19F03099}" type="presOf" srcId="{65539D15-1F35-4F48-ADCC-0C78FDCCC47F}" destId="{EA280BE0-E50B-4DAD-BCD7-1A9ABBB393B5}" srcOrd="0" destOrd="0" presId="urn:microsoft.com/office/officeart/2008/layout/VerticalCurvedList"/>
    <dgm:cxn modelId="{496B14CA-3A35-43F6-85A6-EFA44F6D7AE1}" type="presOf" srcId="{E1B6C24C-828C-4869-B94E-E9B58091188F}" destId="{B65134F7-22C8-4CEE-9DFE-02D0C74BF507}" srcOrd="0" destOrd="0" presId="urn:microsoft.com/office/officeart/2008/layout/VerticalCurvedList"/>
    <dgm:cxn modelId="{EE97122F-953D-4764-9A62-40838384A48B}" type="presOf" srcId="{F6F1EE3B-AC06-4118-9520-D473D967AD08}" destId="{45CDB7A8-FCB5-4461-A138-EF360D686C20}" srcOrd="0" destOrd="0" presId="urn:microsoft.com/office/officeart/2008/layout/VerticalCurvedList"/>
    <dgm:cxn modelId="{C1455DEC-10F7-4857-8D33-CD7F97C5DE52}" type="presParOf" srcId="{8FBC1CA0-628B-45FB-B8A5-DC8109E4F77B}" destId="{3BC758B6-58FE-4E00-AC4B-FDA4E175825E}" srcOrd="0" destOrd="0" presId="urn:microsoft.com/office/officeart/2008/layout/VerticalCurvedList"/>
    <dgm:cxn modelId="{A35F2D90-7F3B-4402-AD7E-1963CC8E5A87}" type="presParOf" srcId="{3BC758B6-58FE-4E00-AC4B-FDA4E175825E}" destId="{9562A206-A391-4B9D-B60A-F173B9DFC286}" srcOrd="0" destOrd="0" presId="urn:microsoft.com/office/officeart/2008/layout/VerticalCurvedList"/>
    <dgm:cxn modelId="{714FB1AB-02A7-4E48-BB7F-33B483346D77}" type="presParOf" srcId="{9562A206-A391-4B9D-B60A-F173B9DFC286}" destId="{AADA5437-9CDE-41EE-9120-E5ACF0942CDD}" srcOrd="0" destOrd="0" presId="urn:microsoft.com/office/officeart/2008/layout/VerticalCurvedList"/>
    <dgm:cxn modelId="{16753EF8-9BC5-4FAE-AEDC-3E003660AB57}" type="presParOf" srcId="{9562A206-A391-4B9D-B60A-F173B9DFC286}" destId="{45CDB7A8-FCB5-4461-A138-EF360D686C20}" srcOrd="1" destOrd="0" presId="urn:microsoft.com/office/officeart/2008/layout/VerticalCurvedList"/>
    <dgm:cxn modelId="{56893C71-DBE6-4043-8606-918CF3BADC30}" type="presParOf" srcId="{9562A206-A391-4B9D-B60A-F173B9DFC286}" destId="{8B23238E-3F67-46B0-BEA5-36B263562A81}" srcOrd="2" destOrd="0" presId="urn:microsoft.com/office/officeart/2008/layout/VerticalCurvedList"/>
    <dgm:cxn modelId="{70A29B83-9DD4-4100-BCD4-0226307FB2CA}" type="presParOf" srcId="{9562A206-A391-4B9D-B60A-F173B9DFC286}" destId="{C4EF1C8E-9998-4EF5-8794-6B3495525A0E}" srcOrd="3" destOrd="0" presId="urn:microsoft.com/office/officeart/2008/layout/VerticalCurvedList"/>
    <dgm:cxn modelId="{D7F19523-6DB7-4AAC-97E8-7A6955CE0DBE}" type="presParOf" srcId="{3BC758B6-58FE-4E00-AC4B-FDA4E175825E}" destId="{EA280BE0-E50B-4DAD-BCD7-1A9ABBB393B5}" srcOrd="1" destOrd="0" presId="urn:microsoft.com/office/officeart/2008/layout/VerticalCurvedList"/>
    <dgm:cxn modelId="{1C273D89-AABF-484E-99E3-095EEE55FF3C}" type="presParOf" srcId="{3BC758B6-58FE-4E00-AC4B-FDA4E175825E}" destId="{BA6EBEF6-CA7E-44B1-87A0-BDC970937B64}" srcOrd="2" destOrd="0" presId="urn:microsoft.com/office/officeart/2008/layout/VerticalCurvedList"/>
    <dgm:cxn modelId="{47CD9EAA-744B-42BE-B09F-150AA0BB7352}" type="presParOf" srcId="{BA6EBEF6-CA7E-44B1-87A0-BDC970937B64}" destId="{3CD27B37-F243-4533-AE4E-836A23AAAC0B}" srcOrd="0" destOrd="0" presId="urn:microsoft.com/office/officeart/2008/layout/VerticalCurvedList"/>
    <dgm:cxn modelId="{ABEEF598-59F2-46B4-BD2D-941213E90DB6}" type="presParOf" srcId="{3BC758B6-58FE-4E00-AC4B-FDA4E175825E}" destId="{B65134F7-22C8-4CEE-9DFE-02D0C74BF507}" srcOrd="3" destOrd="0" presId="urn:microsoft.com/office/officeart/2008/layout/VerticalCurvedList"/>
    <dgm:cxn modelId="{DEA955B8-1363-4036-98CE-CB7AE931E083}" type="presParOf" srcId="{3BC758B6-58FE-4E00-AC4B-FDA4E175825E}" destId="{A2253B12-0A2F-4069-8AE9-8D4A31A1FD5C}" srcOrd="4" destOrd="0" presId="urn:microsoft.com/office/officeart/2008/layout/VerticalCurvedList"/>
    <dgm:cxn modelId="{9589A4CA-C152-479A-AD6C-66CF74193D70}" type="presParOf" srcId="{A2253B12-0A2F-4069-8AE9-8D4A31A1FD5C}" destId="{8CBCF670-2BC6-4CFB-994A-0BB4EB4099F9}" srcOrd="0" destOrd="0" presId="urn:microsoft.com/office/officeart/2008/layout/VerticalCurvedList"/>
    <dgm:cxn modelId="{EA691681-9B3F-4C3E-B677-30D1731289DE}" type="presParOf" srcId="{3BC758B6-58FE-4E00-AC4B-FDA4E175825E}" destId="{D8945696-785E-4F59-9DF7-A320CE3F5A84}" srcOrd="5" destOrd="0" presId="urn:microsoft.com/office/officeart/2008/layout/VerticalCurvedList"/>
    <dgm:cxn modelId="{BBFD221D-7CF3-4CD2-AD68-422A9EB2E261}" type="presParOf" srcId="{3BC758B6-58FE-4E00-AC4B-FDA4E175825E}" destId="{BE666897-2FC1-464A-99C0-9A5DEED29F90}" srcOrd="6" destOrd="0" presId="urn:microsoft.com/office/officeart/2008/layout/VerticalCurvedList"/>
    <dgm:cxn modelId="{C45B9D2F-D46C-4734-88CF-CFA3B9E91B44}" type="presParOf" srcId="{BE666897-2FC1-464A-99C0-9A5DEED29F90}" destId="{C87E2A33-FA7A-4B77-8A68-9DE7A09571E9}" srcOrd="0" destOrd="0" presId="urn:microsoft.com/office/officeart/2008/layout/VerticalCurvedList"/>
    <dgm:cxn modelId="{348C3D2A-0E85-48F1-9D72-951B1E6AEAEF}" type="presParOf" srcId="{3BC758B6-58FE-4E00-AC4B-FDA4E175825E}" destId="{D16099F6-5BF5-473F-B5DA-A2611BF7C831}" srcOrd="7" destOrd="0" presId="urn:microsoft.com/office/officeart/2008/layout/VerticalCurvedList"/>
    <dgm:cxn modelId="{C765D0CE-630C-4757-937E-790A2258DE8B}" type="presParOf" srcId="{3BC758B6-58FE-4E00-AC4B-FDA4E175825E}" destId="{E4011042-F5AA-4791-892C-473D5C383519}" srcOrd="8" destOrd="0" presId="urn:microsoft.com/office/officeart/2008/layout/VerticalCurvedList"/>
    <dgm:cxn modelId="{B4F951FD-5752-4FFF-B60D-8A49885A77DE}" type="presParOf" srcId="{E4011042-F5AA-4791-892C-473D5C383519}" destId="{03DF8E0B-7534-4635-A469-0C24EE96E9C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736544-9DF0-42F9-9C66-55422C73FF7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CD1C1D6C-968C-4A26-A16F-E3A97C1500C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Романтический герой </a:t>
          </a:r>
          <a:r>
            <a:rPr lang="ru-RU" dirty="0" smtClean="0">
              <a:solidFill>
                <a:schemeClr val="tx1"/>
              </a:solidFill>
            </a:rPr>
            <a:t>– образ </a:t>
          </a:r>
          <a:r>
            <a:rPr lang="ru-RU" dirty="0" smtClean="0">
              <a:solidFill>
                <a:schemeClr val="tx1"/>
              </a:solidFill>
            </a:rPr>
            <a:t>героя, </a:t>
          </a:r>
          <a:r>
            <a:rPr lang="ru-RU" dirty="0" smtClean="0">
              <a:solidFill>
                <a:schemeClr val="tx1"/>
              </a:solidFill>
            </a:rPr>
            <a:t>для которого характерна активная жизненная позиция, стремление вмешиваться в жизнь и изменять ее.</a:t>
          </a:r>
          <a:endParaRPr lang="ru-RU" dirty="0">
            <a:solidFill>
              <a:schemeClr val="tx1"/>
            </a:solidFill>
          </a:endParaRPr>
        </a:p>
      </dgm:t>
    </dgm:pt>
    <dgm:pt modelId="{1A0D05A9-DDA4-45F8-A7DE-4C6A5FE72E46}" type="parTrans" cxnId="{C9B67327-E857-4861-80A8-E84CEA3F68EA}">
      <dgm:prSet/>
      <dgm:spPr/>
      <dgm:t>
        <a:bodyPr/>
        <a:lstStyle/>
        <a:p>
          <a:endParaRPr lang="ru-RU"/>
        </a:p>
      </dgm:t>
    </dgm:pt>
    <dgm:pt modelId="{01FB3053-6C67-4CFB-9AC7-F00602830670}" type="sibTrans" cxnId="{C9B67327-E857-4861-80A8-E84CEA3F68EA}">
      <dgm:prSet/>
      <dgm:spPr/>
      <dgm:t>
        <a:bodyPr/>
        <a:lstStyle/>
        <a:p>
          <a:endParaRPr lang="ru-RU"/>
        </a:p>
      </dgm:t>
    </dgm:pt>
    <dgm:pt modelId="{116881FB-F197-4554-9B8B-1B7E65970D7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Романтический пейзаж </a:t>
          </a:r>
          <a:r>
            <a:rPr lang="ru-RU" dirty="0" smtClean="0">
              <a:solidFill>
                <a:schemeClr val="tx1"/>
              </a:solidFill>
            </a:rPr>
            <a:t>– необыкновенный, </a:t>
          </a:r>
          <a:r>
            <a:rPr lang="ru-RU" dirty="0" smtClean="0">
              <a:solidFill>
                <a:schemeClr val="tx1"/>
              </a:solidFill>
            </a:rPr>
            <a:t>экзотический. </a:t>
          </a:r>
          <a:endParaRPr lang="ru-RU" dirty="0">
            <a:solidFill>
              <a:schemeClr val="tx1"/>
            </a:solidFill>
          </a:endParaRPr>
        </a:p>
      </dgm:t>
    </dgm:pt>
    <dgm:pt modelId="{65EE780C-3667-4F7C-92C7-E5472580BD98}" type="parTrans" cxnId="{39DFB52B-EE32-4E02-92B4-60471111D4A2}">
      <dgm:prSet/>
      <dgm:spPr/>
      <dgm:t>
        <a:bodyPr/>
        <a:lstStyle/>
        <a:p>
          <a:endParaRPr lang="ru-RU"/>
        </a:p>
      </dgm:t>
    </dgm:pt>
    <dgm:pt modelId="{169E79ED-02E2-4A2D-AC8D-3047463CF844}" type="sibTrans" cxnId="{39DFB52B-EE32-4E02-92B4-60471111D4A2}">
      <dgm:prSet/>
      <dgm:spPr/>
      <dgm:t>
        <a:bodyPr/>
        <a:lstStyle/>
        <a:p>
          <a:endParaRPr lang="ru-RU"/>
        </a:p>
      </dgm:t>
    </dgm:pt>
    <dgm:pt modelId="{38F572DE-55AC-4C1C-B102-767998DC00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Мятежный</a:t>
          </a:r>
          <a:r>
            <a:rPr lang="ru-RU" dirty="0" smtClean="0">
              <a:solidFill>
                <a:schemeClr val="tx1"/>
              </a:solidFill>
            </a:rPr>
            <a:t> – тревожный, неспокойный, бурный.</a:t>
          </a:r>
          <a:endParaRPr lang="ru-RU" dirty="0">
            <a:solidFill>
              <a:schemeClr val="tx1"/>
            </a:solidFill>
          </a:endParaRPr>
        </a:p>
      </dgm:t>
    </dgm:pt>
    <dgm:pt modelId="{555E8654-2501-45E9-9D55-1F5ECA55C787}" type="parTrans" cxnId="{B283CCA3-85C9-45A1-93D0-36A6E69CEF92}">
      <dgm:prSet/>
      <dgm:spPr/>
      <dgm:t>
        <a:bodyPr/>
        <a:lstStyle/>
        <a:p>
          <a:endParaRPr lang="ru-RU"/>
        </a:p>
      </dgm:t>
    </dgm:pt>
    <dgm:pt modelId="{33E97746-63D5-474B-94CC-4D0EFF0EF3DE}" type="sibTrans" cxnId="{B283CCA3-85C9-45A1-93D0-36A6E69CEF92}">
      <dgm:prSet/>
      <dgm:spPr/>
      <dgm:t>
        <a:bodyPr/>
        <a:lstStyle/>
        <a:p>
          <a:endParaRPr lang="ru-RU"/>
        </a:p>
      </dgm:t>
    </dgm:pt>
    <dgm:pt modelId="{15609629-ED83-4F78-8AE8-455873F0C62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Исполинский</a:t>
          </a:r>
          <a:r>
            <a:rPr lang="ru-RU" dirty="0" smtClean="0">
              <a:solidFill>
                <a:schemeClr val="tx1"/>
              </a:solidFill>
            </a:rPr>
            <a:t> – необычайно большой.</a:t>
          </a:r>
          <a:endParaRPr lang="ru-RU" dirty="0">
            <a:solidFill>
              <a:schemeClr val="tx1"/>
            </a:solidFill>
          </a:endParaRPr>
        </a:p>
      </dgm:t>
    </dgm:pt>
    <dgm:pt modelId="{6DC42CC5-E28A-4B50-B2C4-35E72B9569D6}" type="parTrans" cxnId="{EEB39441-B7D3-45A6-A013-20696DA2B457}">
      <dgm:prSet/>
      <dgm:spPr/>
      <dgm:t>
        <a:bodyPr/>
        <a:lstStyle/>
        <a:p>
          <a:endParaRPr lang="ru-RU"/>
        </a:p>
      </dgm:t>
    </dgm:pt>
    <dgm:pt modelId="{FA478828-1BA9-446C-A8F4-CE79F2D77F97}" type="sibTrans" cxnId="{EEB39441-B7D3-45A6-A013-20696DA2B457}">
      <dgm:prSet/>
      <dgm:spPr/>
      <dgm:t>
        <a:bodyPr/>
        <a:lstStyle/>
        <a:p>
          <a:endParaRPr lang="ru-RU"/>
        </a:p>
      </dgm:t>
    </dgm:pt>
    <dgm:pt modelId="{523C9123-E0C6-4527-B2E5-46E6546DAFC2}" type="pres">
      <dgm:prSet presAssocID="{07736544-9DF0-42F9-9C66-55422C73FF77}" presName="Name0" presStyleCnt="0">
        <dgm:presLayoutVars>
          <dgm:dir/>
          <dgm:resizeHandles val="exact"/>
        </dgm:presLayoutVars>
      </dgm:prSet>
      <dgm:spPr/>
    </dgm:pt>
    <dgm:pt modelId="{09F4BA46-DC24-4504-91C7-70E2B6AC1F6E}" type="pres">
      <dgm:prSet presAssocID="{07736544-9DF0-42F9-9C66-55422C73FF77}" presName="bkgdShp" presStyleLbl="alignAccFollowNode1" presStyleIdx="0" presStyleCnt="1"/>
      <dgm:spPr>
        <a:noFill/>
      </dgm:spPr>
    </dgm:pt>
    <dgm:pt modelId="{DB9BD69A-41A3-4B52-9AF4-AF8B31578A37}" type="pres">
      <dgm:prSet presAssocID="{07736544-9DF0-42F9-9C66-55422C73FF77}" presName="linComp" presStyleCnt="0"/>
      <dgm:spPr/>
    </dgm:pt>
    <dgm:pt modelId="{56BC1CA6-CD0A-4B3E-986E-1D689ACA16E1}" type="pres">
      <dgm:prSet presAssocID="{CD1C1D6C-968C-4A26-A16F-E3A97C1500CE}" presName="compNode" presStyleCnt="0"/>
      <dgm:spPr/>
    </dgm:pt>
    <dgm:pt modelId="{296B67AB-2C7C-472D-AD96-998B0CCF12A8}" type="pres">
      <dgm:prSet presAssocID="{CD1C1D6C-968C-4A26-A16F-E3A97C1500C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5B467-0DA8-4130-B74D-8F1F16AEF262}" type="pres">
      <dgm:prSet presAssocID="{CD1C1D6C-968C-4A26-A16F-E3A97C1500CE}" presName="invisiNode" presStyleLbl="node1" presStyleIdx="0" presStyleCnt="4"/>
      <dgm:spPr/>
    </dgm:pt>
    <dgm:pt modelId="{BABEAD01-7F95-46DC-AEC2-A417CE0A941B}" type="pres">
      <dgm:prSet presAssocID="{CD1C1D6C-968C-4A26-A16F-E3A97C1500CE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</dgm:spPr>
    </dgm:pt>
    <dgm:pt modelId="{8540CF5C-9459-4600-AAD8-5CE0323B4912}" type="pres">
      <dgm:prSet presAssocID="{01FB3053-6C67-4CFB-9AC7-F0060283067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DA595C4-A372-44AB-A993-517BEF6F5969}" type="pres">
      <dgm:prSet presAssocID="{116881FB-F197-4554-9B8B-1B7E65970D77}" presName="compNode" presStyleCnt="0"/>
      <dgm:spPr/>
    </dgm:pt>
    <dgm:pt modelId="{CDEA0172-1A7A-4192-AB29-86D424F5F4D1}" type="pres">
      <dgm:prSet presAssocID="{116881FB-F197-4554-9B8B-1B7E65970D7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A15FB-1609-4DAC-85AC-FC9D2F249D10}" type="pres">
      <dgm:prSet presAssocID="{116881FB-F197-4554-9B8B-1B7E65970D77}" presName="invisiNode" presStyleLbl="node1" presStyleIdx="1" presStyleCnt="4"/>
      <dgm:spPr/>
    </dgm:pt>
    <dgm:pt modelId="{10D819F3-5546-4BF9-A67D-5BD19D4C24F7}" type="pres">
      <dgm:prSet presAssocID="{116881FB-F197-4554-9B8B-1B7E65970D77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0C91E465-53B9-41ED-B20D-550F1BCE8439}" type="pres">
      <dgm:prSet presAssocID="{169E79ED-02E2-4A2D-AC8D-3047463CF84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E152690-BF2B-47DC-81A0-A3C3AAC589B7}" type="pres">
      <dgm:prSet presAssocID="{38F572DE-55AC-4C1C-B102-767998DC00B3}" presName="compNode" presStyleCnt="0"/>
      <dgm:spPr/>
    </dgm:pt>
    <dgm:pt modelId="{8CE2080D-2F32-413E-A3EC-199476055B6F}" type="pres">
      <dgm:prSet presAssocID="{38F572DE-55AC-4C1C-B102-767998DC00B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99AB8-0D94-4A0D-B709-5E570D2CE8AF}" type="pres">
      <dgm:prSet presAssocID="{38F572DE-55AC-4C1C-B102-767998DC00B3}" presName="invisiNode" presStyleLbl="node1" presStyleIdx="2" presStyleCnt="4"/>
      <dgm:spPr/>
    </dgm:pt>
    <dgm:pt modelId="{AD8F2F17-9251-473B-99C9-7C84EFF4D4C7}" type="pres">
      <dgm:prSet presAssocID="{38F572DE-55AC-4C1C-B102-767998DC00B3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3F13B4C0-D68C-4F3C-9F6A-19CB62CB8C83}" type="pres">
      <dgm:prSet presAssocID="{33E97746-63D5-474B-94CC-4D0EFF0EF3D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528DC69-EF6F-4218-9B7C-5956AF6ACE25}" type="pres">
      <dgm:prSet presAssocID="{15609629-ED83-4F78-8AE8-455873F0C62A}" presName="compNode" presStyleCnt="0"/>
      <dgm:spPr/>
    </dgm:pt>
    <dgm:pt modelId="{EC1EA3D1-6660-4082-BF04-8457D55A480E}" type="pres">
      <dgm:prSet presAssocID="{15609629-ED83-4F78-8AE8-455873F0C62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EF836-8C2F-4520-9681-C719F68EAA94}" type="pres">
      <dgm:prSet presAssocID="{15609629-ED83-4F78-8AE8-455873F0C62A}" presName="invisiNode" presStyleLbl="node1" presStyleIdx="3" presStyleCnt="4"/>
      <dgm:spPr/>
    </dgm:pt>
    <dgm:pt modelId="{5314DC22-99D3-4F50-8573-ADEFF875491C}" type="pres">
      <dgm:prSet presAssocID="{15609629-ED83-4F78-8AE8-455873F0C62A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</dgm:ptLst>
  <dgm:cxnLst>
    <dgm:cxn modelId="{EEB39441-B7D3-45A6-A013-20696DA2B457}" srcId="{07736544-9DF0-42F9-9C66-55422C73FF77}" destId="{15609629-ED83-4F78-8AE8-455873F0C62A}" srcOrd="3" destOrd="0" parTransId="{6DC42CC5-E28A-4B50-B2C4-35E72B9569D6}" sibTransId="{FA478828-1BA9-446C-A8F4-CE79F2D77F97}"/>
    <dgm:cxn modelId="{90AB7D4C-2A9B-4E3F-A923-54DAC8A33282}" type="presOf" srcId="{169E79ED-02E2-4A2D-AC8D-3047463CF844}" destId="{0C91E465-53B9-41ED-B20D-550F1BCE8439}" srcOrd="0" destOrd="0" presId="urn:microsoft.com/office/officeart/2005/8/layout/pList2"/>
    <dgm:cxn modelId="{1037D09B-7A96-4669-9B79-E40FF1C79A57}" type="presOf" srcId="{116881FB-F197-4554-9B8B-1B7E65970D77}" destId="{CDEA0172-1A7A-4192-AB29-86D424F5F4D1}" srcOrd="0" destOrd="0" presId="urn:microsoft.com/office/officeart/2005/8/layout/pList2"/>
    <dgm:cxn modelId="{86E09F6E-4828-4B29-AD27-8B627532A639}" type="presOf" srcId="{15609629-ED83-4F78-8AE8-455873F0C62A}" destId="{EC1EA3D1-6660-4082-BF04-8457D55A480E}" srcOrd="0" destOrd="0" presId="urn:microsoft.com/office/officeart/2005/8/layout/pList2"/>
    <dgm:cxn modelId="{C9B67327-E857-4861-80A8-E84CEA3F68EA}" srcId="{07736544-9DF0-42F9-9C66-55422C73FF77}" destId="{CD1C1D6C-968C-4A26-A16F-E3A97C1500CE}" srcOrd="0" destOrd="0" parTransId="{1A0D05A9-DDA4-45F8-A7DE-4C6A5FE72E46}" sibTransId="{01FB3053-6C67-4CFB-9AC7-F00602830670}"/>
    <dgm:cxn modelId="{3BC82ECC-52BF-47CE-97E4-B5A5FDBC3634}" type="presOf" srcId="{01FB3053-6C67-4CFB-9AC7-F00602830670}" destId="{8540CF5C-9459-4600-AAD8-5CE0323B4912}" srcOrd="0" destOrd="0" presId="urn:microsoft.com/office/officeart/2005/8/layout/pList2"/>
    <dgm:cxn modelId="{4F7FE8FF-41C1-4285-B3D0-E0B9E66DD4C2}" type="presOf" srcId="{07736544-9DF0-42F9-9C66-55422C73FF77}" destId="{523C9123-E0C6-4527-B2E5-46E6546DAFC2}" srcOrd="0" destOrd="0" presId="urn:microsoft.com/office/officeart/2005/8/layout/pList2"/>
    <dgm:cxn modelId="{47C3F3C9-98FE-4CE9-905B-8019A3502606}" type="presOf" srcId="{33E97746-63D5-474B-94CC-4D0EFF0EF3DE}" destId="{3F13B4C0-D68C-4F3C-9F6A-19CB62CB8C83}" srcOrd="0" destOrd="0" presId="urn:microsoft.com/office/officeart/2005/8/layout/pList2"/>
    <dgm:cxn modelId="{B283CCA3-85C9-45A1-93D0-36A6E69CEF92}" srcId="{07736544-9DF0-42F9-9C66-55422C73FF77}" destId="{38F572DE-55AC-4C1C-B102-767998DC00B3}" srcOrd="2" destOrd="0" parTransId="{555E8654-2501-45E9-9D55-1F5ECA55C787}" sibTransId="{33E97746-63D5-474B-94CC-4D0EFF0EF3DE}"/>
    <dgm:cxn modelId="{F9CEC8D7-22FE-4EDE-8758-C26FF7FEF010}" type="presOf" srcId="{38F572DE-55AC-4C1C-B102-767998DC00B3}" destId="{8CE2080D-2F32-413E-A3EC-199476055B6F}" srcOrd="0" destOrd="0" presId="urn:microsoft.com/office/officeart/2005/8/layout/pList2"/>
    <dgm:cxn modelId="{B47D189C-CA8E-4324-8EFE-EA307C34503E}" type="presOf" srcId="{CD1C1D6C-968C-4A26-A16F-E3A97C1500CE}" destId="{296B67AB-2C7C-472D-AD96-998B0CCF12A8}" srcOrd="0" destOrd="0" presId="urn:microsoft.com/office/officeart/2005/8/layout/pList2"/>
    <dgm:cxn modelId="{39DFB52B-EE32-4E02-92B4-60471111D4A2}" srcId="{07736544-9DF0-42F9-9C66-55422C73FF77}" destId="{116881FB-F197-4554-9B8B-1B7E65970D77}" srcOrd="1" destOrd="0" parTransId="{65EE780C-3667-4F7C-92C7-E5472580BD98}" sibTransId="{169E79ED-02E2-4A2D-AC8D-3047463CF844}"/>
    <dgm:cxn modelId="{21BD0B9D-2EE1-4BA4-860D-E8333E85E673}" type="presParOf" srcId="{523C9123-E0C6-4527-B2E5-46E6546DAFC2}" destId="{09F4BA46-DC24-4504-91C7-70E2B6AC1F6E}" srcOrd="0" destOrd="0" presId="urn:microsoft.com/office/officeart/2005/8/layout/pList2"/>
    <dgm:cxn modelId="{EA07992A-FBB5-4C85-A24E-B3C5874FF1A4}" type="presParOf" srcId="{523C9123-E0C6-4527-B2E5-46E6546DAFC2}" destId="{DB9BD69A-41A3-4B52-9AF4-AF8B31578A37}" srcOrd="1" destOrd="0" presId="urn:microsoft.com/office/officeart/2005/8/layout/pList2"/>
    <dgm:cxn modelId="{71F306C3-B308-45CC-85C9-DD92342C348E}" type="presParOf" srcId="{DB9BD69A-41A3-4B52-9AF4-AF8B31578A37}" destId="{56BC1CA6-CD0A-4B3E-986E-1D689ACA16E1}" srcOrd="0" destOrd="0" presId="urn:microsoft.com/office/officeart/2005/8/layout/pList2"/>
    <dgm:cxn modelId="{6DC2284F-B74C-43CE-90B5-9E780349C783}" type="presParOf" srcId="{56BC1CA6-CD0A-4B3E-986E-1D689ACA16E1}" destId="{296B67AB-2C7C-472D-AD96-998B0CCF12A8}" srcOrd="0" destOrd="0" presId="urn:microsoft.com/office/officeart/2005/8/layout/pList2"/>
    <dgm:cxn modelId="{FF7F234B-25C2-4777-8FAF-A3B2F21CD244}" type="presParOf" srcId="{56BC1CA6-CD0A-4B3E-986E-1D689ACA16E1}" destId="{46F5B467-0DA8-4130-B74D-8F1F16AEF262}" srcOrd="1" destOrd="0" presId="urn:microsoft.com/office/officeart/2005/8/layout/pList2"/>
    <dgm:cxn modelId="{7BF60756-520B-474D-A194-B24E62ABC1AA}" type="presParOf" srcId="{56BC1CA6-CD0A-4B3E-986E-1D689ACA16E1}" destId="{BABEAD01-7F95-46DC-AEC2-A417CE0A941B}" srcOrd="2" destOrd="0" presId="urn:microsoft.com/office/officeart/2005/8/layout/pList2"/>
    <dgm:cxn modelId="{39AFF32A-0D92-4C28-B912-18629ED3AB84}" type="presParOf" srcId="{DB9BD69A-41A3-4B52-9AF4-AF8B31578A37}" destId="{8540CF5C-9459-4600-AAD8-5CE0323B4912}" srcOrd="1" destOrd="0" presId="urn:microsoft.com/office/officeart/2005/8/layout/pList2"/>
    <dgm:cxn modelId="{7434A6FB-8DE7-4346-B440-C29BB226BD64}" type="presParOf" srcId="{DB9BD69A-41A3-4B52-9AF4-AF8B31578A37}" destId="{DDA595C4-A372-44AB-A993-517BEF6F5969}" srcOrd="2" destOrd="0" presId="urn:microsoft.com/office/officeart/2005/8/layout/pList2"/>
    <dgm:cxn modelId="{6A5EA852-2D49-4A7E-AC7A-62328E93FA0E}" type="presParOf" srcId="{DDA595C4-A372-44AB-A993-517BEF6F5969}" destId="{CDEA0172-1A7A-4192-AB29-86D424F5F4D1}" srcOrd="0" destOrd="0" presId="urn:microsoft.com/office/officeart/2005/8/layout/pList2"/>
    <dgm:cxn modelId="{420295FC-0B63-497F-95A3-BD66224A1B71}" type="presParOf" srcId="{DDA595C4-A372-44AB-A993-517BEF6F5969}" destId="{59AA15FB-1609-4DAC-85AC-FC9D2F249D10}" srcOrd="1" destOrd="0" presId="urn:microsoft.com/office/officeart/2005/8/layout/pList2"/>
    <dgm:cxn modelId="{13B33BEA-600C-4544-B1E2-B5722AEAFB5A}" type="presParOf" srcId="{DDA595C4-A372-44AB-A993-517BEF6F5969}" destId="{10D819F3-5546-4BF9-A67D-5BD19D4C24F7}" srcOrd="2" destOrd="0" presId="urn:microsoft.com/office/officeart/2005/8/layout/pList2"/>
    <dgm:cxn modelId="{A900502F-5357-43B2-8EDE-0305016CD73C}" type="presParOf" srcId="{DB9BD69A-41A3-4B52-9AF4-AF8B31578A37}" destId="{0C91E465-53B9-41ED-B20D-550F1BCE8439}" srcOrd="3" destOrd="0" presId="urn:microsoft.com/office/officeart/2005/8/layout/pList2"/>
    <dgm:cxn modelId="{459B246B-031E-49E7-8190-DBE9C9721818}" type="presParOf" srcId="{DB9BD69A-41A3-4B52-9AF4-AF8B31578A37}" destId="{AE152690-BF2B-47DC-81A0-A3C3AAC589B7}" srcOrd="4" destOrd="0" presId="urn:microsoft.com/office/officeart/2005/8/layout/pList2"/>
    <dgm:cxn modelId="{D5F3D7CD-0BE0-45E7-AC61-44E23659BDC3}" type="presParOf" srcId="{AE152690-BF2B-47DC-81A0-A3C3AAC589B7}" destId="{8CE2080D-2F32-413E-A3EC-199476055B6F}" srcOrd="0" destOrd="0" presId="urn:microsoft.com/office/officeart/2005/8/layout/pList2"/>
    <dgm:cxn modelId="{F0CB4E72-F926-431C-91C8-392B93F8F95B}" type="presParOf" srcId="{AE152690-BF2B-47DC-81A0-A3C3AAC589B7}" destId="{26999AB8-0D94-4A0D-B709-5E570D2CE8AF}" srcOrd="1" destOrd="0" presId="urn:microsoft.com/office/officeart/2005/8/layout/pList2"/>
    <dgm:cxn modelId="{BE01104B-C5CD-4549-A352-D5206B7EF14E}" type="presParOf" srcId="{AE152690-BF2B-47DC-81A0-A3C3AAC589B7}" destId="{AD8F2F17-9251-473B-99C9-7C84EFF4D4C7}" srcOrd="2" destOrd="0" presId="urn:microsoft.com/office/officeart/2005/8/layout/pList2"/>
    <dgm:cxn modelId="{3598AD15-7E08-41D1-A845-C7CAAC0DDDBA}" type="presParOf" srcId="{DB9BD69A-41A3-4B52-9AF4-AF8B31578A37}" destId="{3F13B4C0-D68C-4F3C-9F6A-19CB62CB8C83}" srcOrd="5" destOrd="0" presId="urn:microsoft.com/office/officeart/2005/8/layout/pList2"/>
    <dgm:cxn modelId="{2B2E70DE-DFAB-4EDA-B09A-147249B186F2}" type="presParOf" srcId="{DB9BD69A-41A3-4B52-9AF4-AF8B31578A37}" destId="{B528DC69-EF6F-4218-9B7C-5956AF6ACE25}" srcOrd="6" destOrd="0" presId="urn:microsoft.com/office/officeart/2005/8/layout/pList2"/>
    <dgm:cxn modelId="{5C7E90CD-C79F-45EB-BD25-D968D63D0527}" type="presParOf" srcId="{B528DC69-EF6F-4218-9B7C-5956AF6ACE25}" destId="{EC1EA3D1-6660-4082-BF04-8457D55A480E}" srcOrd="0" destOrd="0" presId="urn:microsoft.com/office/officeart/2005/8/layout/pList2"/>
    <dgm:cxn modelId="{923B8FC1-0D2D-4BC3-B4EA-70307BC10D58}" type="presParOf" srcId="{B528DC69-EF6F-4218-9B7C-5956AF6ACE25}" destId="{ED8EF836-8C2F-4520-9681-C719F68EAA94}" srcOrd="1" destOrd="0" presId="urn:microsoft.com/office/officeart/2005/8/layout/pList2"/>
    <dgm:cxn modelId="{041D6D85-8BE8-4552-BEFC-E216452E416B}" type="presParOf" srcId="{B528DC69-EF6F-4218-9B7C-5956AF6ACE25}" destId="{5314DC22-99D3-4F50-8573-ADEFF875491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6DA16F-69F4-41FB-B28C-A878BC19B23D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D19DC175-4669-4E22-AFBC-409D35F59FBB}">
      <dgm:prSet phldrT="[Текст]"/>
      <dgm:spPr/>
      <dgm:t>
        <a:bodyPr/>
        <a:lstStyle/>
        <a:p>
          <a:pPr algn="r"/>
          <a:r>
            <a:rPr lang="ru-RU" dirty="0" smtClean="0">
              <a:solidFill>
                <a:schemeClr val="tx1"/>
              </a:solidFill>
            </a:rPr>
            <a:t>жил,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бегал,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молнии рукой ловил,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полз,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прятался,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вслушивался 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к голосам,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лежал 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на краю 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бездны,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жадно пил воду, влюбился в грузинку с барсом</a:t>
          </a:r>
          <a:endParaRPr lang="ru-RU" dirty="0">
            <a:solidFill>
              <a:schemeClr val="tx1"/>
            </a:solidFill>
          </a:endParaRPr>
        </a:p>
      </dgm:t>
    </dgm:pt>
    <dgm:pt modelId="{E39F431D-6E9E-4748-B899-25E086731C49}" type="parTrans" cxnId="{B631D976-8A02-4163-941D-31704570BEF9}">
      <dgm:prSet/>
      <dgm:spPr/>
      <dgm:t>
        <a:bodyPr/>
        <a:lstStyle/>
        <a:p>
          <a:endParaRPr lang="ru-RU"/>
        </a:p>
      </dgm:t>
    </dgm:pt>
    <dgm:pt modelId="{6D4D39FE-357A-40AA-A6F3-DB195689BC61}" type="sibTrans" cxnId="{B631D976-8A02-4163-941D-31704570BEF9}">
      <dgm:prSet/>
      <dgm:spPr/>
      <dgm:t>
        <a:bodyPr/>
        <a:lstStyle/>
        <a:p>
          <a:endParaRPr lang="ru-RU"/>
        </a:p>
      </dgm:t>
    </dgm:pt>
    <dgm:pt modelId="{8D83067C-4ACD-4EBB-B942-4BBD28F67332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</a:rPr>
            <a:t>горы,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поля,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холмы,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скалы,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Кавказ,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дома,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аул,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собак,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сестер,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грузинку,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поток,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стариков,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змей</a:t>
          </a:r>
          <a:endParaRPr lang="ru-RU" dirty="0">
            <a:solidFill>
              <a:schemeClr val="tx1"/>
            </a:solidFill>
          </a:endParaRPr>
        </a:p>
      </dgm:t>
    </dgm:pt>
    <dgm:pt modelId="{587B9298-FA3A-4894-91D0-FF954F0CEA47}" type="parTrans" cxnId="{2E07CD27-AAF3-4F63-B392-CFF4BA7D7ECC}">
      <dgm:prSet/>
      <dgm:spPr/>
      <dgm:t>
        <a:bodyPr/>
        <a:lstStyle/>
        <a:p>
          <a:endParaRPr lang="ru-RU"/>
        </a:p>
      </dgm:t>
    </dgm:pt>
    <dgm:pt modelId="{2B31125C-2071-4669-A573-17AED09EE185}" type="sibTrans" cxnId="{2E07CD27-AAF3-4F63-B392-CFF4BA7D7ECC}">
      <dgm:prSet/>
      <dgm:spPr/>
      <dgm:t>
        <a:bodyPr/>
        <a:lstStyle/>
        <a:p>
          <a:endParaRPr lang="ru-RU"/>
        </a:p>
      </dgm:t>
    </dgm:pt>
    <dgm:pt modelId="{D7C2B6CB-9CAD-457F-80E1-50005220C379}" type="pres">
      <dgm:prSet presAssocID="{2C6DA16F-69F4-41FB-B28C-A878BC19B23D}" presName="compositeShape" presStyleCnt="0">
        <dgm:presLayoutVars>
          <dgm:chMax val="7"/>
          <dgm:dir/>
          <dgm:resizeHandles val="exact"/>
        </dgm:presLayoutVars>
      </dgm:prSet>
      <dgm:spPr/>
    </dgm:pt>
    <dgm:pt modelId="{B1953930-3D4B-4C9A-909C-6851960CAB59}" type="pres">
      <dgm:prSet presAssocID="{2C6DA16F-69F4-41FB-B28C-A878BC19B23D}" presName="wedge1" presStyleLbl="node1" presStyleIdx="0" presStyleCnt="2"/>
      <dgm:spPr/>
      <dgm:t>
        <a:bodyPr/>
        <a:lstStyle/>
        <a:p>
          <a:endParaRPr lang="ru-RU"/>
        </a:p>
      </dgm:t>
    </dgm:pt>
    <dgm:pt modelId="{992E2F26-C1BB-4FB2-81EE-9B6C8BE557F3}" type="pres">
      <dgm:prSet presAssocID="{2C6DA16F-69F4-41FB-B28C-A878BC19B23D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52C86-3BB6-436D-966E-3537DF867FFA}" type="pres">
      <dgm:prSet presAssocID="{2C6DA16F-69F4-41FB-B28C-A878BC19B23D}" presName="wedge2" presStyleLbl="node1" presStyleIdx="1" presStyleCnt="2" custLinFactNeighborX="1415" custLinFactNeighborY="283"/>
      <dgm:spPr/>
      <dgm:t>
        <a:bodyPr/>
        <a:lstStyle/>
        <a:p>
          <a:endParaRPr lang="ru-RU"/>
        </a:p>
      </dgm:t>
    </dgm:pt>
    <dgm:pt modelId="{7128B351-061F-4317-A768-5639BC641515}" type="pres">
      <dgm:prSet presAssocID="{2C6DA16F-69F4-41FB-B28C-A878BC19B23D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5CEE8B-E676-4420-913E-AEEF72891009}" type="presOf" srcId="{D19DC175-4669-4E22-AFBC-409D35F59FBB}" destId="{992E2F26-C1BB-4FB2-81EE-9B6C8BE557F3}" srcOrd="1" destOrd="0" presId="urn:microsoft.com/office/officeart/2005/8/layout/chart3"/>
    <dgm:cxn modelId="{78AD2DDF-5044-409D-BBF6-038EA729E95B}" type="presOf" srcId="{D19DC175-4669-4E22-AFBC-409D35F59FBB}" destId="{B1953930-3D4B-4C9A-909C-6851960CAB59}" srcOrd="0" destOrd="0" presId="urn:microsoft.com/office/officeart/2005/8/layout/chart3"/>
    <dgm:cxn modelId="{2E07CD27-AAF3-4F63-B392-CFF4BA7D7ECC}" srcId="{2C6DA16F-69F4-41FB-B28C-A878BC19B23D}" destId="{8D83067C-4ACD-4EBB-B942-4BBD28F67332}" srcOrd="1" destOrd="0" parTransId="{587B9298-FA3A-4894-91D0-FF954F0CEA47}" sibTransId="{2B31125C-2071-4669-A573-17AED09EE185}"/>
    <dgm:cxn modelId="{C248B62A-4677-474C-944E-22FDD08DD382}" type="presOf" srcId="{2C6DA16F-69F4-41FB-B28C-A878BC19B23D}" destId="{D7C2B6CB-9CAD-457F-80E1-50005220C379}" srcOrd="0" destOrd="0" presId="urn:microsoft.com/office/officeart/2005/8/layout/chart3"/>
    <dgm:cxn modelId="{0F242ED6-23BC-4EE6-98A3-D594D9641410}" type="presOf" srcId="{8D83067C-4ACD-4EBB-B942-4BBD28F67332}" destId="{9A252C86-3BB6-436D-966E-3537DF867FFA}" srcOrd="0" destOrd="0" presId="urn:microsoft.com/office/officeart/2005/8/layout/chart3"/>
    <dgm:cxn modelId="{D11E7E3F-C20F-444A-9B72-2E3A6BC87CE6}" type="presOf" srcId="{8D83067C-4ACD-4EBB-B942-4BBD28F67332}" destId="{7128B351-061F-4317-A768-5639BC641515}" srcOrd="1" destOrd="0" presId="urn:microsoft.com/office/officeart/2005/8/layout/chart3"/>
    <dgm:cxn modelId="{B631D976-8A02-4163-941D-31704570BEF9}" srcId="{2C6DA16F-69F4-41FB-B28C-A878BC19B23D}" destId="{D19DC175-4669-4E22-AFBC-409D35F59FBB}" srcOrd="0" destOrd="0" parTransId="{E39F431D-6E9E-4748-B899-25E086731C49}" sibTransId="{6D4D39FE-357A-40AA-A6F3-DB195689BC61}"/>
    <dgm:cxn modelId="{6E539BF2-014E-4FAE-80BE-EEEE4D2F5872}" type="presParOf" srcId="{D7C2B6CB-9CAD-457F-80E1-50005220C379}" destId="{B1953930-3D4B-4C9A-909C-6851960CAB59}" srcOrd="0" destOrd="0" presId="urn:microsoft.com/office/officeart/2005/8/layout/chart3"/>
    <dgm:cxn modelId="{93C4E5EE-042F-494F-B6B4-BE4392ED996D}" type="presParOf" srcId="{D7C2B6CB-9CAD-457F-80E1-50005220C379}" destId="{992E2F26-C1BB-4FB2-81EE-9B6C8BE557F3}" srcOrd="1" destOrd="0" presId="urn:microsoft.com/office/officeart/2005/8/layout/chart3"/>
    <dgm:cxn modelId="{1C7222C7-8BF4-41C0-A798-9A8F0A651538}" type="presParOf" srcId="{D7C2B6CB-9CAD-457F-80E1-50005220C379}" destId="{9A252C86-3BB6-436D-966E-3537DF867FFA}" srcOrd="2" destOrd="0" presId="urn:microsoft.com/office/officeart/2005/8/layout/chart3"/>
    <dgm:cxn modelId="{B9280772-5232-468E-AE6E-D769D271CDBF}" type="presParOf" srcId="{D7C2B6CB-9CAD-457F-80E1-50005220C379}" destId="{7128B351-061F-4317-A768-5639BC641515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6DA16F-69F4-41FB-B28C-A878BC19B23D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D19DC175-4669-4E22-AFBC-409D35F59FBB}">
      <dgm:prSet phldrT="[Текст]" custT="1"/>
      <dgm:spPr/>
      <dgm:t>
        <a:bodyPr/>
        <a:lstStyle/>
        <a:p>
          <a:pPr algn="r"/>
          <a:r>
            <a:rPr lang="ru-RU" sz="1200" dirty="0" smtClean="0">
              <a:solidFill>
                <a:schemeClr val="tx1"/>
              </a:solidFill>
            </a:rPr>
            <a:t>тюрьма,</a:t>
          </a:r>
          <a:br>
            <a:rPr lang="ru-RU" sz="1200" dirty="0" smtClean="0">
              <a:solidFill>
                <a:schemeClr val="tx1"/>
              </a:solidFill>
            </a:rPr>
          </a:br>
          <a:r>
            <a:rPr lang="ru-RU" sz="1200" dirty="0" smtClean="0">
              <a:solidFill>
                <a:schemeClr val="tx1"/>
              </a:solidFill>
            </a:rPr>
            <a:t>некому слова сказать,</a:t>
          </a:r>
          <a:br>
            <a:rPr lang="ru-RU" sz="1200" dirty="0" smtClean="0">
              <a:solidFill>
                <a:schemeClr val="tx1"/>
              </a:solidFill>
            </a:rPr>
          </a:br>
          <a:r>
            <a:rPr lang="ru-RU" sz="1200" dirty="0" smtClean="0">
              <a:solidFill>
                <a:schemeClr val="tx1"/>
              </a:solidFill>
            </a:rPr>
            <a:t>обеты</a:t>
          </a:r>
          <a:br>
            <a:rPr lang="ru-RU" sz="1200" dirty="0" smtClean="0">
              <a:solidFill>
                <a:schemeClr val="tx1"/>
              </a:solidFill>
            </a:rPr>
          </a:br>
          <a:r>
            <a:rPr lang="ru-RU" sz="1200" dirty="0" smtClean="0">
              <a:solidFill>
                <a:schemeClr val="tx1"/>
              </a:solidFill>
            </a:rPr>
            <a:t>монахов, молитвы</a:t>
          </a:r>
          <a:r>
            <a:rPr lang="ru-RU" sz="2100" dirty="0" smtClean="0">
              <a:solidFill>
                <a:schemeClr val="tx1"/>
              </a:solidFill>
            </a:rPr>
            <a:t> </a:t>
          </a:r>
          <a:endParaRPr lang="ru-RU" sz="2100" dirty="0">
            <a:solidFill>
              <a:schemeClr val="tx1"/>
            </a:solidFill>
          </a:endParaRPr>
        </a:p>
      </dgm:t>
    </dgm:pt>
    <dgm:pt modelId="{E39F431D-6E9E-4748-B899-25E086731C49}" type="parTrans" cxnId="{B631D976-8A02-4163-941D-31704570BEF9}">
      <dgm:prSet/>
      <dgm:spPr/>
      <dgm:t>
        <a:bodyPr/>
        <a:lstStyle/>
        <a:p>
          <a:endParaRPr lang="ru-RU"/>
        </a:p>
      </dgm:t>
    </dgm:pt>
    <dgm:pt modelId="{6D4D39FE-357A-40AA-A6F3-DB195689BC61}" type="sibTrans" cxnId="{B631D976-8A02-4163-941D-31704570BEF9}">
      <dgm:prSet/>
      <dgm:spPr/>
      <dgm:t>
        <a:bodyPr/>
        <a:lstStyle/>
        <a:p>
          <a:endParaRPr lang="ru-RU"/>
        </a:p>
      </dgm:t>
    </dgm:pt>
    <dgm:pt modelId="{8D83067C-4ACD-4EBB-B942-4BBD28F67332}">
      <dgm:prSet phldrT="[Текст]" custT="1"/>
      <dgm:spPr/>
      <dgm:t>
        <a:bodyPr/>
        <a:lstStyle/>
        <a:p>
          <a:pPr algn="l"/>
          <a:r>
            <a:rPr lang="ru-RU" sz="1200" dirty="0" smtClean="0">
              <a:solidFill>
                <a:schemeClr val="tx1"/>
              </a:solidFill>
            </a:rPr>
            <a:t>монастырь,</a:t>
          </a:r>
          <a:br>
            <a:rPr lang="ru-RU" sz="1200" dirty="0" smtClean="0">
              <a:solidFill>
                <a:schemeClr val="tx1"/>
              </a:solidFill>
            </a:rPr>
          </a:br>
          <a:r>
            <a:rPr lang="ru-RU" sz="1200" dirty="0" smtClean="0">
              <a:solidFill>
                <a:schemeClr val="tx1"/>
              </a:solidFill>
            </a:rPr>
            <a:t>иноки,</a:t>
          </a:r>
          <a:br>
            <a:rPr lang="ru-RU" sz="1200" dirty="0" smtClean="0">
              <a:solidFill>
                <a:schemeClr val="tx1"/>
              </a:solidFill>
            </a:rPr>
          </a:br>
          <a:r>
            <a:rPr lang="ru-RU" sz="1200" dirty="0" smtClean="0">
              <a:solidFill>
                <a:schemeClr val="tx1"/>
              </a:solidFill>
            </a:rPr>
            <a:t>развалины,</a:t>
          </a:r>
          <a:br>
            <a:rPr lang="ru-RU" sz="1200" dirty="0" smtClean="0">
              <a:solidFill>
                <a:schemeClr val="tx1"/>
              </a:solidFill>
            </a:rPr>
          </a:br>
          <a:r>
            <a:rPr lang="ru-RU" sz="1200" dirty="0" smtClean="0">
              <a:solidFill>
                <a:schemeClr val="tx1"/>
              </a:solidFill>
            </a:rPr>
            <a:t>страж-старик,</a:t>
          </a:r>
          <a:br>
            <a:rPr lang="ru-RU" sz="1200" dirty="0" smtClean="0">
              <a:solidFill>
                <a:schemeClr val="tx1"/>
              </a:solidFill>
            </a:rPr>
          </a:br>
          <a:r>
            <a:rPr lang="ru-RU" sz="1200" dirty="0" smtClean="0">
              <a:solidFill>
                <a:schemeClr val="tx1"/>
              </a:solidFill>
            </a:rPr>
            <a:t>пыль,</a:t>
          </a:r>
          <a:br>
            <a:rPr lang="ru-RU" sz="1200" dirty="0" smtClean="0">
              <a:solidFill>
                <a:schemeClr val="tx1"/>
              </a:solidFill>
            </a:rPr>
          </a:br>
          <a:r>
            <a:rPr lang="ru-RU" sz="1200" dirty="0" smtClean="0">
              <a:solidFill>
                <a:schemeClr val="tx1"/>
              </a:solidFill>
            </a:rPr>
            <a:t>могилы</a:t>
          </a:r>
          <a:r>
            <a:rPr lang="ru-RU" sz="1200" dirty="0" smtClean="0"/>
            <a:t/>
          </a:r>
          <a:br>
            <a:rPr lang="ru-RU" sz="1200" dirty="0" smtClean="0"/>
          </a:br>
          <a:endParaRPr lang="ru-RU" sz="1200" dirty="0"/>
        </a:p>
      </dgm:t>
    </dgm:pt>
    <dgm:pt modelId="{587B9298-FA3A-4894-91D0-FF954F0CEA47}" type="parTrans" cxnId="{2E07CD27-AAF3-4F63-B392-CFF4BA7D7ECC}">
      <dgm:prSet/>
      <dgm:spPr/>
      <dgm:t>
        <a:bodyPr/>
        <a:lstStyle/>
        <a:p>
          <a:endParaRPr lang="ru-RU"/>
        </a:p>
      </dgm:t>
    </dgm:pt>
    <dgm:pt modelId="{2B31125C-2071-4669-A573-17AED09EE185}" type="sibTrans" cxnId="{2E07CD27-AAF3-4F63-B392-CFF4BA7D7ECC}">
      <dgm:prSet/>
      <dgm:spPr/>
      <dgm:t>
        <a:bodyPr/>
        <a:lstStyle/>
        <a:p>
          <a:endParaRPr lang="ru-RU"/>
        </a:p>
      </dgm:t>
    </dgm:pt>
    <dgm:pt modelId="{D7C2B6CB-9CAD-457F-80E1-50005220C379}" type="pres">
      <dgm:prSet presAssocID="{2C6DA16F-69F4-41FB-B28C-A878BC19B23D}" presName="compositeShape" presStyleCnt="0">
        <dgm:presLayoutVars>
          <dgm:chMax val="7"/>
          <dgm:dir/>
          <dgm:resizeHandles val="exact"/>
        </dgm:presLayoutVars>
      </dgm:prSet>
      <dgm:spPr/>
    </dgm:pt>
    <dgm:pt modelId="{B1953930-3D4B-4C9A-909C-6851960CAB59}" type="pres">
      <dgm:prSet presAssocID="{2C6DA16F-69F4-41FB-B28C-A878BC19B23D}" presName="wedge1" presStyleLbl="node1" presStyleIdx="0" presStyleCnt="2"/>
      <dgm:spPr/>
      <dgm:t>
        <a:bodyPr/>
        <a:lstStyle/>
        <a:p>
          <a:endParaRPr lang="ru-RU"/>
        </a:p>
      </dgm:t>
    </dgm:pt>
    <dgm:pt modelId="{992E2F26-C1BB-4FB2-81EE-9B6C8BE557F3}" type="pres">
      <dgm:prSet presAssocID="{2C6DA16F-69F4-41FB-B28C-A878BC19B23D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52C86-3BB6-436D-966E-3537DF867FFA}" type="pres">
      <dgm:prSet presAssocID="{2C6DA16F-69F4-41FB-B28C-A878BC19B23D}" presName="wedge2" presStyleLbl="node1" presStyleIdx="1" presStyleCnt="2" custLinFactNeighborX="1415" custLinFactNeighborY="283"/>
      <dgm:spPr/>
      <dgm:t>
        <a:bodyPr/>
        <a:lstStyle/>
        <a:p>
          <a:endParaRPr lang="ru-RU"/>
        </a:p>
      </dgm:t>
    </dgm:pt>
    <dgm:pt modelId="{7128B351-061F-4317-A768-5639BC641515}" type="pres">
      <dgm:prSet presAssocID="{2C6DA16F-69F4-41FB-B28C-A878BC19B23D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BA2269-C81E-4727-BC99-C242BFA63492}" type="presOf" srcId="{8D83067C-4ACD-4EBB-B942-4BBD28F67332}" destId="{9A252C86-3BB6-436D-966E-3537DF867FFA}" srcOrd="0" destOrd="0" presId="urn:microsoft.com/office/officeart/2005/8/layout/chart3"/>
    <dgm:cxn modelId="{2E07CD27-AAF3-4F63-B392-CFF4BA7D7ECC}" srcId="{2C6DA16F-69F4-41FB-B28C-A878BC19B23D}" destId="{8D83067C-4ACD-4EBB-B942-4BBD28F67332}" srcOrd="1" destOrd="0" parTransId="{587B9298-FA3A-4894-91D0-FF954F0CEA47}" sibTransId="{2B31125C-2071-4669-A573-17AED09EE185}"/>
    <dgm:cxn modelId="{215DE2F5-7AC0-476D-8555-793829DA137C}" type="presOf" srcId="{D19DC175-4669-4E22-AFBC-409D35F59FBB}" destId="{992E2F26-C1BB-4FB2-81EE-9B6C8BE557F3}" srcOrd="1" destOrd="0" presId="urn:microsoft.com/office/officeart/2005/8/layout/chart3"/>
    <dgm:cxn modelId="{EE23E765-3A51-4AA2-9940-8FCBB06113E6}" type="presOf" srcId="{2C6DA16F-69F4-41FB-B28C-A878BC19B23D}" destId="{D7C2B6CB-9CAD-457F-80E1-50005220C379}" srcOrd="0" destOrd="0" presId="urn:microsoft.com/office/officeart/2005/8/layout/chart3"/>
    <dgm:cxn modelId="{58233A93-2DC4-48D6-B14B-741B56AC22AE}" type="presOf" srcId="{D19DC175-4669-4E22-AFBC-409D35F59FBB}" destId="{B1953930-3D4B-4C9A-909C-6851960CAB59}" srcOrd="0" destOrd="0" presId="urn:microsoft.com/office/officeart/2005/8/layout/chart3"/>
    <dgm:cxn modelId="{B631D976-8A02-4163-941D-31704570BEF9}" srcId="{2C6DA16F-69F4-41FB-B28C-A878BC19B23D}" destId="{D19DC175-4669-4E22-AFBC-409D35F59FBB}" srcOrd="0" destOrd="0" parTransId="{E39F431D-6E9E-4748-B899-25E086731C49}" sibTransId="{6D4D39FE-357A-40AA-A6F3-DB195689BC61}"/>
    <dgm:cxn modelId="{184D7AFA-F168-46E7-B53D-F58193C21D64}" type="presOf" srcId="{8D83067C-4ACD-4EBB-B942-4BBD28F67332}" destId="{7128B351-061F-4317-A768-5639BC641515}" srcOrd="1" destOrd="0" presId="urn:microsoft.com/office/officeart/2005/8/layout/chart3"/>
    <dgm:cxn modelId="{4DFC866E-6408-4D70-B916-67C0CDC0A1DC}" type="presParOf" srcId="{D7C2B6CB-9CAD-457F-80E1-50005220C379}" destId="{B1953930-3D4B-4C9A-909C-6851960CAB59}" srcOrd="0" destOrd="0" presId="urn:microsoft.com/office/officeart/2005/8/layout/chart3"/>
    <dgm:cxn modelId="{955FBB56-FFF3-43A2-B25A-1C3735AB9F23}" type="presParOf" srcId="{D7C2B6CB-9CAD-457F-80E1-50005220C379}" destId="{992E2F26-C1BB-4FB2-81EE-9B6C8BE557F3}" srcOrd="1" destOrd="0" presId="urn:microsoft.com/office/officeart/2005/8/layout/chart3"/>
    <dgm:cxn modelId="{05D22DAA-199B-4981-9F54-F5BF8BEE2FB3}" type="presParOf" srcId="{D7C2B6CB-9CAD-457F-80E1-50005220C379}" destId="{9A252C86-3BB6-436D-966E-3537DF867FFA}" srcOrd="2" destOrd="0" presId="urn:microsoft.com/office/officeart/2005/8/layout/chart3"/>
    <dgm:cxn modelId="{27AA73B1-FA7B-4F9D-8D8D-29283322D1FC}" type="presParOf" srcId="{D7C2B6CB-9CAD-457F-80E1-50005220C379}" destId="{7128B351-061F-4317-A768-5639BC641515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DB7A8-FCB5-4461-A138-EF360D686C20}">
      <dsp:nvSpPr>
        <dsp:cNvPr id="0" name=""/>
        <dsp:cNvSpPr/>
      </dsp:nvSpPr>
      <dsp:spPr>
        <a:xfrm>
          <a:off x="-3555169" y="-546427"/>
          <a:ext cx="4238361" cy="4238361"/>
        </a:xfrm>
        <a:prstGeom prst="blockArc">
          <a:avLst>
            <a:gd name="adj1" fmla="val 18900000"/>
            <a:gd name="adj2" fmla="val 2700000"/>
            <a:gd name="adj3" fmla="val 51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80BE0-E50B-4DAD-BCD7-1A9ABBB393B5}">
      <dsp:nvSpPr>
        <dsp:cNvPr id="0" name=""/>
        <dsp:cNvSpPr/>
      </dsp:nvSpPr>
      <dsp:spPr>
        <a:xfrm>
          <a:off x="358170" y="241826"/>
          <a:ext cx="6857202" cy="483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99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рассмотреть образ главного героя </a:t>
          </a:r>
          <a:endParaRPr lang="ru-RU" sz="2100" kern="1200" dirty="0"/>
        </a:p>
      </dsp:txBody>
      <dsp:txXfrm>
        <a:off x="358170" y="241826"/>
        <a:ext cx="6857202" cy="483904"/>
      </dsp:txXfrm>
    </dsp:sp>
    <dsp:sp modelId="{3CD27B37-F243-4533-AE4E-836A23AAAC0B}">
      <dsp:nvSpPr>
        <dsp:cNvPr id="0" name=""/>
        <dsp:cNvSpPr/>
      </dsp:nvSpPr>
      <dsp:spPr>
        <a:xfrm>
          <a:off x="55729" y="181338"/>
          <a:ext cx="604880" cy="6048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134F7-22C8-4CEE-9DFE-02D0C74BF507}">
      <dsp:nvSpPr>
        <dsp:cNvPr id="0" name=""/>
        <dsp:cNvSpPr/>
      </dsp:nvSpPr>
      <dsp:spPr>
        <a:xfrm>
          <a:off x="635604" y="967809"/>
          <a:ext cx="6579768" cy="483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99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дать характеристику Мцыри </a:t>
          </a:r>
          <a:endParaRPr lang="ru-RU" sz="2100" kern="1200" dirty="0"/>
        </a:p>
      </dsp:txBody>
      <dsp:txXfrm>
        <a:off x="635604" y="967809"/>
        <a:ext cx="6579768" cy="483904"/>
      </dsp:txXfrm>
    </dsp:sp>
    <dsp:sp modelId="{8CBCF670-2BC6-4CFB-994A-0BB4EB4099F9}">
      <dsp:nvSpPr>
        <dsp:cNvPr id="0" name=""/>
        <dsp:cNvSpPr/>
      </dsp:nvSpPr>
      <dsp:spPr>
        <a:xfrm>
          <a:off x="333163" y="907321"/>
          <a:ext cx="604880" cy="6048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45696-785E-4F59-9DF7-A320CE3F5A84}">
      <dsp:nvSpPr>
        <dsp:cNvPr id="0" name=""/>
        <dsp:cNvSpPr/>
      </dsp:nvSpPr>
      <dsp:spPr>
        <a:xfrm>
          <a:off x="635604" y="1693792"/>
          <a:ext cx="6579768" cy="483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99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проникнуть в замысел автора </a:t>
          </a:r>
          <a:endParaRPr lang="ru-RU" sz="2100" kern="1200" dirty="0"/>
        </a:p>
      </dsp:txBody>
      <dsp:txXfrm>
        <a:off x="635604" y="1693792"/>
        <a:ext cx="6579768" cy="483904"/>
      </dsp:txXfrm>
    </dsp:sp>
    <dsp:sp modelId="{C87E2A33-FA7A-4B77-8A68-9DE7A09571E9}">
      <dsp:nvSpPr>
        <dsp:cNvPr id="0" name=""/>
        <dsp:cNvSpPr/>
      </dsp:nvSpPr>
      <dsp:spPr>
        <a:xfrm>
          <a:off x="333163" y="1633304"/>
          <a:ext cx="604880" cy="6048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099F6-5BF5-473F-B5DA-A2611BF7C831}">
      <dsp:nvSpPr>
        <dsp:cNvPr id="0" name=""/>
        <dsp:cNvSpPr/>
      </dsp:nvSpPr>
      <dsp:spPr>
        <a:xfrm>
          <a:off x="358170" y="2419775"/>
          <a:ext cx="6857202" cy="483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99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выявить способы раскрытия образа главного героя</a:t>
          </a:r>
          <a:endParaRPr lang="ru-RU" sz="2100" kern="1200"/>
        </a:p>
      </dsp:txBody>
      <dsp:txXfrm>
        <a:off x="358170" y="2419775"/>
        <a:ext cx="6857202" cy="483904"/>
      </dsp:txXfrm>
    </dsp:sp>
    <dsp:sp modelId="{03DF8E0B-7534-4635-A469-0C24EE96E9C3}">
      <dsp:nvSpPr>
        <dsp:cNvPr id="0" name=""/>
        <dsp:cNvSpPr/>
      </dsp:nvSpPr>
      <dsp:spPr>
        <a:xfrm>
          <a:off x="55729" y="2359287"/>
          <a:ext cx="604880" cy="6048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4BA46-DC24-4504-91C7-70E2B6AC1F6E}">
      <dsp:nvSpPr>
        <dsp:cNvPr id="0" name=""/>
        <dsp:cNvSpPr/>
      </dsp:nvSpPr>
      <dsp:spPr>
        <a:xfrm>
          <a:off x="0" y="0"/>
          <a:ext cx="8128000" cy="2034217"/>
        </a:xfrm>
        <a:prstGeom prst="roundRect">
          <a:avLst>
            <a:gd name="adj" fmla="val 10000"/>
          </a:avLst>
        </a:prstGeom>
        <a:noFill/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EAD01-7F95-46DC-AEC2-A417CE0A941B}">
      <dsp:nvSpPr>
        <dsp:cNvPr id="0" name=""/>
        <dsp:cNvSpPr/>
      </dsp:nvSpPr>
      <dsp:spPr>
        <a:xfrm>
          <a:off x="246078" y="271229"/>
          <a:ext cx="1775777" cy="14917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B67AB-2C7C-472D-AD96-998B0CCF12A8}">
      <dsp:nvSpPr>
        <dsp:cNvPr id="0" name=""/>
        <dsp:cNvSpPr/>
      </dsp:nvSpPr>
      <dsp:spPr>
        <a:xfrm rot="10800000">
          <a:off x="246078" y="2034217"/>
          <a:ext cx="1775777" cy="2486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Романтический герой </a:t>
          </a:r>
          <a:r>
            <a:rPr lang="ru-RU" sz="1300" kern="1200" dirty="0" smtClean="0">
              <a:solidFill>
                <a:schemeClr val="tx1"/>
              </a:solidFill>
            </a:rPr>
            <a:t>– образ </a:t>
          </a:r>
          <a:r>
            <a:rPr lang="ru-RU" sz="1300" kern="1200" dirty="0" smtClean="0">
              <a:solidFill>
                <a:schemeClr val="tx1"/>
              </a:solidFill>
            </a:rPr>
            <a:t>героя, </a:t>
          </a:r>
          <a:r>
            <a:rPr lang="ru-RU" sz="1300" kern="1200" dirty="0" smtClean="0">
              <a:solidFill>
                <a:schemeClr val="tx1"/>
              </a:solidFill>
            </a:rPr>
            <a:t>для которого характерна активная жизненная позиция, стремление вмешиваться в жизнь и изменять ее.</a:t>
          </a:r>
          <a:endParaRPr lang="ru-RU" sz="1300" kern="1200" dirty="0">
            <a:solidFill>
              <a:schemeClr val="tx1"/>
            </a:solidFill>
          </a:endParaRPr>
        </a:p>
      </dsp:txBody>
      <dsp:txXfrm rot="10800000">
        <a:off x="300689" y="2034217"/>
        <a:ext cx="1666555" cy="2431655"/>
      </dsp:txXfrm>
    </dsp:sp>
    <dsp:sp modelId="{10D819F3-5546-4BF9-A67D-5BD19D4C24F7}">
      <dsp:nvSpPr>
        <dsp:cNvPr id="0" name=""/>
        <dsp:cNvSpPr/>
      </dsp:nvSpPr>
      <dsp:spPr>
        <a:xfrm>
          <a:off x="2199433" y="271229"/>
          <a:ext cx="1775777" cy="14917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A0172-1A7A-4192-AB29-86D424F5F4D1}">
      <dsp:nvSpPr>
        <dsp:cNvPr id="0" name=""/>
        <dsp:cNvSpPr/>
      </dsp:nvSpPr>
      <dsp:spPr>
        <a:xfrm rot="10800000">
          <a:off x="2199433" y="2034217"/>
          <a:ext cx="1775777" cy="2486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Романтический пейзаж </a:t>
          </a:r>
          <a:r>
            <a:rPr lang="ru-RU" sz="1300" kern="1200" dirty="0" smtClean="0">
              <a:solidFill>
                <a:schemeClr val="tx1"/>
              </a:solidFill>
            </a:rPr>
            <a:t>– необыкновенный, </a:t>
          </a:r>
          <a:r>
            <a:rPr lang="ru-RU" sz="1300" kern="1200" dirty="0" smtClean="0">
              <a:solidFill>
                <a:schemeClr val="tx1"/>
              </a:solidFill>
            </a:rPr>
            <a:t>экзотический. </a:t>
          </a:r>
          <a:endParaRPr lang="ru-RU" sz="1300" kern="1200" dirty="0">
            <a:solidFill>
              <a:schemeClr val="tx1"/>
            </a:solidFill>
          </a:endParaRPr>
        </a:p>
      </dsp:txBody>
      <dsp:txXfrm rot="10800000">
        <a:off x="2254044" y="2034217"/>
        <a:ext cx="1666555" cy="2431655"/>
      </dsp:txXfrm>
    </dsp:sp>
    <dsp:sp modelId="{AD8F2F17-9251-473B-99C9-7C84EFF4D4C7}">
      <dsp:nvSpPr>
        <dsp:cNvPr id="0" name=""/>
        <dsp:cNvSpPr/>
      </dsp:nvSpPr>
      <dsp:spPr>
        <a:xfrm>
          <a:off x="4152788" y="271229"/>
          <a:ext cx="1775777" cy="14917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2080D-2F32-413E-A3EC-199476055B6F}">
      <dsp:nvSpPr>
        <dsp:cNvPr id="0" name=""/>
        <dsp:cNvSpPr/>
      </dsp:nvSpPr>
      <dsp:spPr>
        <a:xfrm rot="10800000">
          <a:off x="4152788" y="2034217"/>
          <a:ext cx="1775777" cy="2486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Мятежный</a:t>
          </a:r>
          <a:r>
            <a:rPr lang="ru-RU" sz="1300" kern="1200" dirty="0" smtClean="0">
              <a:solidFill>
                <a:schemeClr val="tx1"/>
              </a:solidFill>
            </a:rPr>
            <a:t> – тревожный, неспокойный, бурный.</a:t>
          </a:r>
          <a:endParaRPr lang="ru-RU" sz="1300" kern="1200" dirty="0">
            <a:solidFill>
              <a:schemeClr val="tx1"/>
            </a:solidFill>
          </a:endParaRPr>
        </a:p>
      </dsp:txBody>
      <dsp:txXfrm rot="10800000">
        <a:off x="4207399" y="2034217"/>
        <a:ext cx="1666555" cy="2431655"/>
      </dsp:txXfrm>
    </dsp:sp>
    <dsp:sp modelId="{5314DC22-99D3-4F50-8573-ADEFF875491C}">
      <dsp:nvSpPr>
        <dsp:cNvPr id="0" name=""/>
        <dsp:cNvSpPr/>
      </dsp:nvSpPr>
      <dsp:spPr>
        <a:xfrm>
          <a:off x="6106144" y="271229"/>
          <a:ext cx="1775777" cy="14917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EA3D1-6660-4082-BF04-8457D55A480E}">
      <dsp:nvSpPr>
        <dsp:cNvPr id="0" name=""/>
        <dsp:cNvSpPr/>
      </dsp:nvSpPr>
      <dsp:spPr>
        <a:xfrm rot="10800000">
          <a:off x="6106144" y="2034217"/>
          <a:ext cx="1775777" cy="2486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Исполинский</a:t>
          </a:r>
          <a:r>
            <a:rPr lang="ru-RU" sz="1300" kern="1200" dirty="0" smtClean="0">
              <a:solidFill>
                <a:schemeClr val="tx1"/>
              </a:solidFill>
            </a:rPr>
            <a:t> – необычайно большой.</a:t>
          </a:r>
          <a:endParaRPr lang="ru-RU" sz="1300" kern="1200" dirty="0">
            <a:solidFill>
              <a:schemeClr val="tx1"/>
            </a:solidFill>
          </a:endParaRPr>
        </a:p>
      </dsp:txBody>
      <dsp:txXfrm rot="10800000">
        <a:off x="6160755" y="2034217"/>
        <a:ext cx="1666555" cy="2431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53930-3D4B-4C9A-909C-6851960CAB59}">
      <dsp:nvSpPr>
        <dsp:cNvPr id="0" name=""/>
        <dsp:cNvSpPr/>
      </dsp:nvSpPr>
      <dsp:spPr>
        <a:xfrm>
          <a:off x="1105708" y="342406"/>
          <a:ext cx="3595266" cy="3595266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жил,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бегал,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молнии рукой ловил,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полз,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прятался,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вслушивался 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к голосам,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лежал 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на краю 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бездны,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жадно пил воду, влюбился в грузинку с барсом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903341" y="877416"/>
        <a:ext cx="1262623" cy="2525246"/>
      </dsp:txXfrm>
    </dsp:sp>
    <dsp:sp modelId="{9A252C86-3BB6-436D-966E-3537DF867FFA}">
      <dsp:nvSpPr>
        <dsp:cNvPr id="0" name=""/>
        <dsp:cNvSpPr/>
      </dsp:nvSpPr>
      <dsp:spPr>
        <a:xfrm>
          <a:off x="1070980" y="352580"/>
          <a:ext cx="3595266" cy="359526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горы,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поля,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холмы,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скалы,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Кавказ,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дома,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аул,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собак,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сестер,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грузинку,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поток,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стариков,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змей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584589" y="887590"/>
        <a:ext cx="1262623" cy="25252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53930-3D4B-4C9A-909C-6851960CAB59}">
      <dsp:nvSpPr>
        <dsp:cNvPr id="0" name=""/>
        <dsp:cNvSpPr/>
      </dsp:nvSpPr>
      <dsp:spPr>
        <a:xfrm>
          <a:off x="1105708" y="342406"/>
          <a:ext cx="3595266" cy="3595266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тюрьма,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некому слова сказать,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обеты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монахов, молитвы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903341" y="877416"/>
        <a:ext cx="1262623" cy="2525246"/>
      </dsp:txXfrm>
    </dsp:sp>
    <dsp:sp modelId="{9A252C86-3BB6-436D-966E-3537DF867FFA}">
      <dsp:nvSpPr>
        <dsp:cNvPr id="0" name=""/>
        <dsp:cNvSpPr/>
      </dsp:nvSpPr>
      <dsp:spPr>
        <a:xfrm>
          <a:off x="1070980" y="352580"/>
          <a:ext cx="3595266" cy="359526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монастырь,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иноки,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развалины,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страж-старик,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пыль,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могилы</a:t>
          </a:r>
          <a:r>
            <a:rPr lang="ru-RU" sz="1200" kern="1200" dirty="0" smtClean="0"/>
            <a:t/>
          </a:r>
          <a:br>
            <a:rPr lang="ru-RU" sz="1200" kern="1200" dirty="0" smtClean="0"/>
          </a:br>
          <a:endParaRPr lang="ru-RU" sz="1200" kern="1200" dirty="0"/>
        </a:p>
      </dsp:txBody>
      <dsp:txXfrm>
        <a:off x="1584589" y="887590"/>
        <a:ext cx="1262623" cy="2525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1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0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471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90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6127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99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436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7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20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9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02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1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3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01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4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53697" y="474780"/>
            <a:ext cx="6092921" cy="281146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Открытый </a:t>
            </a:r>
            <a:br>
              <a:rPr lang="ru-RU" dirty="0" smtClean="0"/>
            </a:br>
            <a:r>
              <a:rPr lang="ru-RU" dirty="0" smtClean="0"/>
              <a:t>урок </a:t>
            </a:r>
            <a:r>
              <a:rPr lang="ru-RU" dirty="0" smtClean="0"/>
              <a:t>по теме: </a:t>
            </a:r>
            <a:br>
              <a:rPr lang="ru-RU" dirty="0" smtClean="0"/>
            </a:br>
            <a:r>
              <a:rPr lang="ru-RU" dirty="0" smtClean="0"/>
              <a:t>«Почему </a:t>
            </a:r>
            <a:r>
              <a:rPr lang="ru-RU" dirty="0" smtClean="0"/>
              <a:t>должен </a:t>
            </a:r>
            <a:br>
              <a:rPr lang="ru-RU" dirty="0" smtClean="0"/>
            </a:br>
            <a:r>
              <a:rPr lang="ru-RU" dirty="0" smtClean="0"/>
              <a:t>гибнуть человек</a:t>
            </a:r>
            <a:r>
              <a:rPr lang="ru-RU" dirty="0" smtClean="0"/>
              <a:t>?»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49404" y="3607154"/>
            <a:ext cx="4740640" cy="1096899"/>
          </a:xfrm>
        </p:spPr>
        <p:txBody>
          <a:bodyPr>
            <a:normAutofit/>
          </a:bodyPr>
          <a:lstStyle/>
          <a:p>
            <a:pPr algn="l"/>
            <a:r>
              <a:rPr lang="ru-RU" altLang="ru-RU" sz="3200" dirty="0" smtClean="0"/>
              <a:t>По поэме М.Ю</a:t>
            </a:r>
            <a:r>
              <a:rPr lang="ru-RU" altLang="ru-RU" sz="3200" dirty="0" smtClean="0"/>
              <a:t>. Лермонтова </a:t>
            </a:r>
            <a:r>
              <a:rPr lang="ru-RU" sz="3200" dirty="0" smtClean="0"/>
              <a:t>«</a:t>
            </a:r>
            <a:r>
              <a:rPr lang="ru-RU" sz="3200" dirty="0"/>
              <a:t>Мцыри</a:t>
            </a:r>
            <a:r>
              <a:rPr lang="ru-RU" sz="3200" dirty="0" smtClean="0"/>
              <a:t>».</a:t>
            </a:r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3" y="257525"/>
            <a:ext cx="3499407" cy="49016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75763" y="534587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Логвиненко Наталья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Михайловна,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учитель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русского языка и литературы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МОУ «Средняя общеобразовательная школа №4»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. Балабаново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0400"/>
          </a:xfrm>
        </p:spPr>
        <p:txBody>
          <a:bodyPr/>
          <a:lstStyle/>
          <a:p>
            <a:r>
              <a:rPr lang="ru-RU" dirty="0" smtClean="0"/>
              <a:t>Роль пейзажа в поэме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458" y="3431107"/>
            <a:ext cx="3724270" cy="1180628"/>
          </a:xfrm>
        </p:spPr>
        <p:txBody>
          <a:bodyPr>
            <a:normAutofit fontScale="92500" lnSpcReduction="10000"/>
          </a:bodyPr>
          <a:lstStyle/>
          <a:p>
            <a:pPr>
              <a:buFont typeface="Wingdings 3" panose="05040102010807070707" pitchFamily="18" charset="2"/>
              <a:buChar char="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Что особенного вы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заметили в пейзаже?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 3" panose="05040102010807070707" pitchFamily="18" charset="2"/>
              <a:buChar char="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Что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можно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сказать о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человеке,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так воспринимающем природу?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7334" y="1270000"/>
            <a:ext cx="6637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«Пейзаж в поэме играет важную роль, тем более он дан в восприятии </a:t>
            </a:r>
            <a:r>
              <a:rPr lang="ru-RU" i="1" dirty="0" smtClean="0"/>
              <a:t>героя, - </a:t>
            </a:r>
            <a:r>
              <a:rPr lang="ru-RU" i="1" dirty="0" smtClean="0"/>
              <a:t>значит становится средством характеристики Мцыри»</a:t>
            </a:r>
            <a:endParaRPr lang="ru-RU" i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78457" y="2774412"/>
            <a:ext cx="2301393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Вопросы: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728" y="1930400"/>
            <a:ext cx="5103784" cy="4073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46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112" y="1240780"/>
            <a:ext cx="92245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FF0000"/>
                </a:solidFill>
              </a:rPr>
              <a:t>Вывод: 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пейзаж необыкновенно красив, для героя он вдвойне привлекателен. Это его первое утро на воле. С утра начинается его познание жизни. 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Поэтическая 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возвышенная душа и стремление к свободе 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позволяют 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сравнить вольную жизнь, дикую природу с раем.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0400"/>
          </a:xfrm>
        </p:spPr>
        <p:txBody>
          <a:bodyPr/>
          <a:lstStyle/>
          <a:p>
            <a:r>
              <a:rPr lang="ru-RU" dirty="0" smtClean="0"/>
              <a:t>Описание природы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3190" y="3185626"/>
            <a:ext cx="3431627" cy="2067540"/>
          </a:xfrm>
        </p:spPr>
        <p:txBody>
          <a:bodyPr>
            <a:noAutofit/>
          </a:bodyPr>
          <a:lstStyle/>
          <a:p>
            <a:pPr>
              <a:buFont typeface="Wingdings 3" panose="05040102010807070707" pitchFamily="18" charset="2"/>
              <a:buChar char=""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Докажите, что здесь нарисован романтический пейзаж?</a:t>
            </a:r>
          </a:p>
          <a:p>
            <a:pPr>
              <a:buFont typeface="Wingdings 3" panose="05040102010807070707" pitchFamily="18" charset="2"/>
              <a:buChar char=""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Нашел ли Мцыри ответ на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вопрос,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прекрасна ли земля?</a:t>
            </a:r>
          </a:p>
          <a:p>
            <a:pPr>
              <a:buFont typeface="Wingdings 3" panose="05040102010807070707" pitchFamily="18" charset="2"/>
              <a:buChar char=""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Зачем живет человек?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7334" y="1270000"/>
            <a:ext cx="6637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Читаем по </a:t>
            </a:r>
            <a:r>
              <a:rPr lang="ru-RU" i="1" dirty="0" smtClean="0"/>
              <a:t>учебнику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…я </a:t>
            </a:r>
            <a:r>
              <a:rPr lang="ru-RU" i="1" dirty="0" smtClean="0"/>
              <a:t>видел груды темных </a:t>
            </a:r>
            <a:r>
              <a:rPr lang="ru-RU" i="1" dirty="0" smtClean="0"/>
              <a:t>скал… до слов… седой незыблемый Кавказ…</a:t>
            </a:r>
            <a:endParaRPr lang="ru-RU" i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23190" y="2433170"/>
            <a:ext cx="2159419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Вопросы: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373440"/>
            <a:ext cx="5413978" cy="33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9515" y="2119024"/>
            <a:ext cx="90347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3600" b="1" dirty="0">
                <a:solidFill>
                  <a:srgbClr val="FF0000"/>
                </a:solidFill>
              </a:rPr>
              <a:t>Вывод</a:t>
            </a:r>
            <a:r>
              <a:rPr lang="ru-RU" sz="3600" b="1" dirty="0" smtClean="0">
                <a:solidFill>
                  <a:srgbClr val="FF0000"/>
                </a:solidFill>
              </a:rPr>
              <a:t>: 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пейзаж показан глазами героя и передает его мысли и чувства. Первая картина разделена потоком - одиночество, отчаяние, облака, непрерывно стремящиеся на Родину.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0400"/>
          </a:xfrm>
        </p:spPr>
        <p:txBody>
          <a:bodyPr/>
          <a:lstStyle/>
          <a:p>
            <a:r>
              <a:rPr lang="ru-RU" dirty="0" smtClean="0"/>
              <a:t>Анализ эпизодов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933" y="1645501"/>
            <a:ext cx="8799176" cy="51577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Какие </a:t>
            </a:r>
            <a:r>
              <a:rPr lang="ru-RU" b="1" dirty="0" smtClean="0">
                <a:solidFill>
                  <a:schemeClr val="tx1"/>
                </a:solidFill>
              </a:rPr>
              <a:t>эпизоды, </a:t>
            </a:r>
            <a:r>
              <a:rPr lang="ru-RU" b="1" dirty="0" smtClean="0">
                <a:solidFill>
                  <a:schemeClr val="tx1"/>
                </a:solidFill>
              </a:rPr>
              <a:t>как вы </a:t>
            </a:r>
            <a:r>
              <a:rPr lang="ru-RU" b="1" dirty="0" smtClean="0">
                <a:solidFill>
                  <a:schemeClr val="tx1"/>
                </a:solidFill>
              </a:rPr>
              <a:t>думаете, </a:t>
            </a:r>
            <a:r>
              <a:rPr lang="ru-RU" b="1" dirty="0" smtClean="0">
                <a:solidFill>
                  <a:schemeClr val="tx1"/>
                </a:solidFill>
              </a:rPr>
              <a:t>важны для раскрытия образа Мцыри</a:t>
            </a:r>
            <a:r>
              <a:rPr lang="ru-RU" b="1" dirty="0" smtClean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33" y="2557664"/>
            <a:ext cx="2187300" cy="30950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120" y="2557664"/>
            <a:ext cx="2176914" cy="309502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202120" y="5785922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) Бой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 барсом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86916" y="5785922"/>
            <a:ext cx="2683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б) Встреча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 грузинкой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5861" y="5785922"/>
            <a:ext cx="2739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+mj-lt"/>
              <a:buAutoNum type="alphaLcParenR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Бегство из монастыря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399" y="2547218"/>
            <a:ext cx="2303554" cy="31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2073961"/>
            <a:ext cx="87699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FF0000"/>
                </a:solidFill>
              </a:rPr>
              <a:t>Вывод</a:t>
            </a:r>
            <a:r>
              <a:rPr lang="ru-RU" sz="3600" b="1" dirty="0" smtClean="0">
                <a:solidFill>
                  <a:srgbClr val="FF0000"/>
                </a:solidFill>
              </a:rPr>
              <a:t>: 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ощущение счастья вызвано не только тем, что он видел, но и 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тем, 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что он успел 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совершить; общение с природой принесло радость, восторг, счастье борьбы.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иллюстрациям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96700"/>
            <a:ext cx="8900690" cy="430211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Чьи иллюстрации больше соответствуют представлению о герое?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1"/>
            <a:ext cx="2148993" cy="30646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2927" y="4997701"/>
            <a:ext cx="2047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Ф. Константинов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338" y="3575667"/>
            <a:ext cx="2182091" cy="29177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819758" y="4995039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. Глазунов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r="57493"/>
          <a:stretch/>
        </p:blipFill>
        <p:spPr>
          <a:xfrm>
            <a:off x="7507524" y="1930400"/>
            <a:ext cx="2070500" cy="306463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52807" y="6488668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Тоидзе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http://artmus.culture21.ru/MuseumImages/12109/121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46" y="3586860"/>
            <a:ext cx="2209800" cy="290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101943" y="6488668"/>
            <a:ext cx="2501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М. Орлова-Мочалова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должен гибнуть человек?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5668" y="1306945"/>
            <a:ext cx="4300220" cy="444817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«</a:t>
            </a:r>
            <a:r>
              <a:rPr lang="ru-RU" i="1" dirty="0" smtClean="0"/>
              <a:t>Обобщая сказанное о Мцыри, мы видим перед собой поэтически возвышенную натуру, выносливого, смелого, бесстрашного, мужественного, целеустремленного, твердого, гордого и отважного человека, отвергающего жалость и сострадание. Два круга: свобода и неволя… Но самое страшное для героя то, что путь его в открытом пространстве замкнут. Он движется по кругу. Истоки трагедии в условиях, которые окружали его с детства. Общество лишило его связи с людьми практического опыта, знания жизни, сделав «цветком тепличным».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7334" y="5755120"/>
            <a:ext cx="74153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А может быть это судьба? </a:t>
            </a:r>
            <a:br>
              <a:rPr lang="ru-RU" sz="2000" dirty="0" smtClean="0"/>
            </a:br>
            <a:r>
              <a:rPr lang="ru-RU" sz="2000" dirty="0" smtClean="0"/>
              <a:t>(Но тщетно спорил я с судьбой: она смеялась надо мной!)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33" y="1306945"/>
            <a:ext cx="3106536" cy="403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Слово учителя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9638" y="5675023"/>
            <a:ext cx="4027890" cy="790891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После речи </a:t>
            </a:r>
            <a:r>
              <a:rPr lang="ru-RU" sz="1600" dirty="0" smtClean="0">
                <a:solidFill>
                  <a:schemeClr val="tx1"/>
                </a:solidFill>
              </a:rPr>
              <a:t>учителя звучит музыка Игоря Талькова </a:t>
            </a:r>
            <a:r>
              <a:rPr lang="ru-RU" sz="1600" dirty="0" smtClean="0">
                <a:solidFill>
                  <a:schemeClr val="tx1"/>
                </a:solidFill>
              </a:rPr>
              <a:t>«Россия».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(Фрагмент - звон колоколов).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334" y="1270000"/>
            <a:ext cx="46012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«У каждого человека есть своя судьба. По воле божьей мальчик оказался в монастыре и мог бы прожить жизнь, предназначенную ему судьбой, но герой убегает, не смиряется, его судьба не создана для жизни в монастыре, он затеял «с небом гордую вражду», поэтому он погибает.</a:t>
            </a:r>
            <a:br>
              <a:rPr lang="ru-RU" i="1" dirty="0" smtClean="0"/>
            </a:br>
            <a:r>
              <a:rPr lang="ru-RU" i="1" dirty="0" smtClean="0"/>
              <a:t>Но Мцыри достиг желанной свободы, увидел мир, который сильно отличается от монастырской жизни. </a:t>
            </a:r>
            <a:br>
              <a:rPr lang="ru-RU" i="1" dirty="0" smtClean="0"/>
            </a:br>
            <a:r>
              <a:rPr lang="ru-RU" i="1" dirty="0" smtClean="0"/>
              <a:t>Но какой ценой? Цено</a:t>
            </a:r>
            <a:r>
              <a:rPr lang="ru-RU" i="1" dirty="0" smtClean="0"/>
              <a:t>й собственной жизни!</a:t>
            </a:r>
            <a:endParaRPr lang="ru-RU" i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435427" y="5180326"/>
            <a:ext cx="3833927" cy="128558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dirty="0" smtClean="0">
                <a:solidFill>
                  <a:schemeClr val="tx1"/>
                </a:solidFill>
              </a:rPr>
              <a:t>Последнее желание – быть похороненным вне монастырских стен, еще раз ощутить красоту мира увидеть родной Кавказ. Это нельзя назвать поражением и примирением с судьбой.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427" y="609600"/>
            <a:ext cx="38385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210" y="313385"/>
            <a:ext cx="4126486" cy="1966175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i="1" dirty="0" smtClean="0"/>
              <a:t>…</a:t>
            </a:r>
            <a:r>
              <a:rPr lang="ru-RU" sz="2800" i="1" dirty="0" smtClean="0"/>
              <a:t>что за огненная душа,</a:t>
            </a:r>
            <a:br>
              <a:rPr lang="ru-RU" sz="2800" i="1" dirty="0" smtClean="0"/>
            </a:br>
            <a:r>
              <a:rPr lang="ru-RU" sz="2800" i="1" dirty="0" smtClean="0"/>
              <a:t>что за могучий дух, что</a:t>
            </a:r>
            <a:br>
              <a:rPr lang="ru-RU" sz="2800" i="1" dirty="0" smtClean="0"/>
            </a:br>
            <a:r>
              <a:rPr lang="ru-RU" sz="2800" i="1" dirty="0" smtClean="0"/>
              <a:t>за исполинская натура у этого </a:t>
            </a:r>
            <a:r>
              <a:rPr lang="ru-RU" sz="2800" i="1" dirty="0" smtClean="0"/>
              <a:t>Мцыри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>
                <a:solidFill>
                  <a:schemeClr val="bg1">
                    <a:lumMod val="50000"/>
                  </a:schemeClr>
                </a:solidFill>
              </a:rPr>
              <a:t>В.Г.Белинский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112089"/>
              </p:ext>
            </p:extLst>
          </p:nvPr>
        </p:nvGraphicFramePr>
        <p:xfrm>
          <a:off x="1527338" y="3024104"/>
          <a:ext cx="7256053" cy="3145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408348"/>
            <a:ext cx="2833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Цели урока: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21" y="313385"/>
            <a:ext cx="3046866" cy="235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303" y="120203"/>
            <a:ext cx="8596668" cy="1320800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  <a:buClr>
                <a:srgbClr val="94B6D2"/>
              </a:buClr>
              <a:buSzPct val="80000"/>
            </a:pPr>
            <a:r>
              <a:rPr lang="ru-RU" dirty="0" smtClean="0"/>
              <a:t>Словарная работа</a:t>
            </a:r>
            <a:br>
              <a:rPr lang="ru-RU" dirty="0" smtClean="0"/>
            </a:br>
            <a:r>
              <a:rPr lang="ru-RU" sz="1800" i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На уроке в выступлении вы будете употреблять термины и слова. </a:t>
            </a:r>
            <a:r>
              <a:rPr lang="ru-RU" sz="1800" i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1800" i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1800" i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Вспоминаем </a:t>
            </a:r>
            <a:r>
              <a:rPr lang="ru-RU" sz="1800" i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их значение и </a:t>
            </a:r>
            <a:r>
              <a:rPr lang="ru-RU" sz="1800" i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произношение</a:t>
            </a:r>
            <a: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.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455" y="1234941"/>
            <a:ext cx="8596668" cy="7355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smtClean="0"/>
              <a:t>Образ </a:t>
            </a:r>
            <a:r>
              <a:rPr lang="ru-RU" dirty="0" smtClean="0"/>
              <a:t>в литературе - художественное </a:t>
            </a:r>
            <a:r>
              <a:rPr lang="ru-RU" dirty="0" smtClean="0"/>
              <a:t>обобщение, </a:t>
            </a:r>
            <a:r>
              <a:rPr lang="ru-RU" dirty="0" smtClean="0"/>
              <a:t>выраженное в частном. Показ общих качеств в индивидуальном.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61331556"/>
              </p:ext>
            </p:extLst>
          </p:nvPr>
        </p:nvGraphicFramePr>
        <p:xfrm>
          <a:off x="664455" y="1970469"/>
          <a:ext cx="8128000" cy="4520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10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Слово учителя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8001" y="4849151"/>
            <a:ext cx="3576001" cy="1164562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Во время речи учителя звучит музыка Игоря Талькова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«Россия</a:t>
            </a:r>
            <a:r>
              <a:rPr lang="ru-RU" dirty="0" smtClean="0">
                <a:solidFill>
                  <a:schemeClr val="tx1"/>
                </a:solidFill>
              </a:rPr>
              <a:t>». (Фрагмент звон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колоколов).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334" y="1159715"/>
            <a:ext cx="69598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«В течение работы на поэмой «Мцыри», мы находились во власти </a:t>
            </a:r>
            <a:r>
              <a:rPr lang="ru-RU" i="1" dirty="0" err="1" smtClean="0"/>
              <a:t>лермонтовского</a:t>
            </a:r>
            <a:r>
              <a:rPr lang="ru-RU" i="1" dirty="0" smtClean="0"/>
              <a:t> произведения. Радовались, когда Мцыри удалось убежать из </a:t>
            </a:r>
            <a:r>
              <a:rPr lang="ru-RU" i="1" dirty="0" smtClean="0"/>
              <a:t>монастыря. Как </a:t>
            </a:r>
            <a:r>
              <a:rPr lang="ru-RU" i="1" dirty="0" smtClean="0"/>
              <a:t>хотелось </a:t>
            </a:r>
            <a:r>
              <a:rPr lang="ru-RU" i="1" dirty="0" smtClean="0"/>
              <a:t>нам помочь </a:t>
            </a:r>
            <a:r>
              <a:rPr lang="ru-RU" i="1" dirty="0" smtClean="0"/>
              <a:t>ему найти дорогу на родину! С величайшим волнением читали эпизод схватки с барсом.</a:t>
            </a:r>
          </a:p>
          <a:p>
            <a:r>
              <a:rPr lang="ru-RU" i="1" dirty="0" smtClean="0"/>
              <a:t>Отрадно, что юноша победил сильного и коварного зверя, но печально, что он умер от ран.</a:t>
            </a:r>
          </a:p>
          <a:p>
            <a:r>
              <a:rPr lang="ru-RU" i="1" dirty="0" smtClean="0"/>
              <a:t>Мы слушали его исповедь перед смертью. Что это? Смирение? Раскаяние? Или протест против неволи?</a:t>
            </a:r>
          </a:p>
          <a:p>
            <a:r>
              <a:rPr lang="ru-RU" i="1" dirty="0" smtClean="0"/>
              <a:t>Ответ мы получим в конце урока, глубже поняв духовный мир юноши, раскрыв его образ.»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75" y="4476839"/>
            <a:ext cx="1440000" cy="2110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40" y="4476839"/>
            <a:ext cx="1504677" cy="20772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2547" r="5626" b="12617"/>
          <a:stretch/>
        </p:blipFill>
        <p:spPr>
          <a:xfrm>
            <a:off x="3929982" y="4493005"/>
            <a:ext cx="1674254" cy="210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домашнего задания: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3565" y="2112016"/>
            <a:ext cx="6271599" cy="3095696"/>
          </a:xfrm>
        </p:spPr>
        <p:txBody>
          <a:bodyPr>
            <a:normAutofit/>
          </a:bodyPr>
          <a:lstStyle/>
          <a:p>
            <a:pPr>
              <a:buSzPct val="86000"/>
            </a:pPr>
            <a:r>
              <a:rPr lang="ru-RU" sz="2400" dirty="0" smtClean="0"/>
              <a:t>Рассказать о жизни Мцыри в монастыре. Характер и мечты юного послушника.</a:t>
            </a:r>
          </a:p>
          <a:p>
            <a:pPr>
              <a:buSzPct val="86000"/>
            </a:pPr>
            <a:r>
              <a:rPr lang="ru-RU" sz="2400" dirty="0" smtClean="0"/>
              <a:t>Какова цель побега?</a:t>
            </a:r>
          </a:p>
          <a:p>
            <a:pPr>
              <a:buSzPct val="86000"/>
            </a:pPr>
            <a:r>
              <a:rPr lang="ru-RU" sz="2400" dirty="0" smtClean="0"/>
              <a:t>Что значит для Мцыри быть свободным</a:t>
            </a:r>
            <a:r>
              <a:rPr lang="ru-RU" sz="2400" dirty="0"/>
              <a:t>? </a:t>
            </a:r>
            <a:endParaRPr lang="ru-RU" sz="2400" dirty="0" smtClean="0"/>
          </a:p>
          <a:p>
            <a:pPr>
              <a:buSzPct val="86000"/>
            </a:pPr>
            <a:r>
              <a:rPr lang="ru-RU" sz="2400" dirty="0" smtClean="0"/>
              <a:t>Подтвердить </a:t>
            </a:r>
            <a:r>
              <a:rPr lang="ru-RU" sz="2400" dirty="0"/>
              <a:t>цитатами из текста.</a:t>
            </a:r>
          </a:p>
          <a:p>
            <a:pPr>
              <a:buSzPct val="86000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319" r="49765"/>
          <a:stretch/>
        </p:blipFill>
        <p:spPr>
          <a:xfrm>
            <a:off x="677334" y="1335296"/>
            <a:ext cx="2846231" cy="4649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45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6139" y="1791613"/>
            <a:ext cx="93660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Вывод</a:t>
            </a:r>
            <a:r>
              <a:rPr lang="ru-RU" sz="3600" b="1" dirty="0">
                <a:solidFill>
                  <a:srgbClr val="FF0000"/>
                </a:solidFill>
              </a:rPr>
              <a:t>: 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Представление 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о свободе связано с мечтой о 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возвращении на 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родину; быть свободным 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- значит 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вырваться из 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монастырского плена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. В душе его постоянно жил образ неизвестного, но желанного чудного мира тревог и битв.</a:t>
            </a:r>
          </a:p>
        </p:txBody>
      </p:sp>
    </p:spTree>
    <p:extLst>
      <p:ext uri="{BB962C8B-B14F-4D97-AF65-F5344CB8AC3E}">
        <p14:creationId xmlns:p14="http://schemas.microsoft.com/office/powerpoint/2010/main" val="371818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0400"/>
          </a:xfrm>
        </p:spPr>
        <p:txBody>
          <a:bodyPr/>
          <a:lstStyle/>
          <a:p>
            <a:r>
              <a:rPr lang="ru-RU" dirty="0" smtClean="0"/>
              <a:t>Слово учителя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043" y="4000322"/>
            <a:ext cx="4878339" cy="849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Докажите эту мысль строчками из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поэмы.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(«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Я знал одну лишь думы страсть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.»)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334" y="1461805"/>
            <a:ext cx="4906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«Поэма </a:t>
            </a:r>
            <a:r>
              <a:rPr lang="ru-RU" i="1" dirty="0" smtClean="0"/>
              <a:t>«Мцыри» М.Ю</a:t>
            </a:r>
            <a:r>
              <a:rPr lang="ru-RU" i="1" dirty="0" smtClean="0"/>
              <a:t>. Лермонтова – </a:t>
            </a:r>
            <a:r>
              <a:rPr lang="ru-RU" i="1" dirty="0" smtClean="0"/>
              <a:t>романтическая, </a:t>
            </a:r>
            <a:r>
              <a:rPr lang="ru-RU" i="1" dirty="0" smtClean="0"/>
              <a:t>ее герой не похож на окружающих его людей. Он отрицает их жизненные ценности, стремится к иному»</a:t>
            </a:r>
            <a:endParaRPr lang="ru-RU" i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77334" y="3339922"/>
            <a:ext cx="2117381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Задание: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49" y="1123460"/>
            <a:ext cx="3375453" cy="4946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21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7334" y="2253778"/>
            <a:ext cx="8937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Вывод: 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главная страсть героя 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- жить полно, 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свободно в мире борьбы и 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свободы, 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вне стен монастыря на далекой любимой родине.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303" y="107324"/>
            <a:ext cx="8596668" cy="1320800"/>
          </a:xfrm>
        </p:spPr>
        <p:txBody>
          <a:bodyPr/>
          <a:lstStyle/>
          <a:p>
            <a:r>
              <a:rPr lang="ru-RU" dirty="0" smtClean="0"/>
              <a:t>Работа с текстом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515" y="778569"/>
            <a:ext cx="8724243" cy="461663"/>
          </a:xfrm>
        </p:spPr>
        <p:txBody>
          <a:bodyPr>
            <a:normAutofit/>
          </a:bodyPr>
          <a:lstStyle/>
          <a:p>
            <a:r>
              <a:rPr lang="ru-RU" dirty="0" smtClean="0"/>
              <a:t>Что увидел и что узнал Мцыри о </a:t>
            </a:r>
            <a:r>
              <a:rPr lang="ru-RU" dirty="0" smtClean="0"/>
              <a:t>жизни </a:t>
            </a:r>
            <a:r>
              <a:rPr lang="ru-RU" dirty="0" smtClean="0"/>
              <a:t>во время скитаний?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30656525"/>
              </p:ext>
            </p:extLst>
          </p:nvPr>
        </p:nvGraphicFramePr>
        <p:xfrm>
          <a:off x="0" y="1673818"/>
          <a:ext cx="5721082" cy="4280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542589050"/>
              </p:ext>
            </p:extLst>
          </p:nvPr>
        </p:nvGraphicFramePr>
        <p:xfrm>
          <a:off x="4929748" y="1996984"/>
          <a:ext cx="5721082" cy="4280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Овал 10"/>
          <p:cNvSpPr/>
          <p:nvPr/>
        </p:nvSpPr>
        <p:spPr>
          <a:xfrm>
            <a:off x="2468512" y="4744457"/>
            <a:ext cx="746975" cy="73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Сво</a:t>
            </a:r>
            <a:r>
              <a:rPr lang="ru-RU" sz="1100" b="1" dirty="0" smtClean="0">
                <a:solidFill>
                  <a:schemeClr val="tx1"/>
                </a:solidFill>
              </a:rPr>
              <a:t>-</a:t>
            </a:r>
            <a:br>
              <a:rPr lang="ru-RU" sz="1100" b="1" dirty="0" smtClean="0">
                <a:solidFill>
                  <a:schemeClr val="tx1"/>
                </a:solidFill>
              </a:rPr>
            </a:br>
            <a:r>
              <a:rPr lang="ru-RU" sz="1100" b="1" dirty="0" smtClean="0">
                <a:solidFill>
                  <a:schemeClr val="tx1"/>
                </a:solidFill>
              </a:rPr>
              <a:t>бода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26487" y="5722735"/>
            <a:ext cx="34310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…</a:t>
            </a:r>
            <a:r>
              <a:rPr lang="ru-RU" sz="1400" i="1" dirty="0" smtClean="0"/>
              <a:t>тот чудный мир тревог и битв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1822515"/>
            <a:ext cx="17515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Что </a:t>
            </a:r>
            <a:br>
              <a:rPr lang="ru-RU" sz="2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видел?</a:t>
            </a:r>
            <a:endParaRPr lang="ru-RU" sz="2000" b="1" cap="none" spc="0" dirty="0">
              <a:ln w="10160">
                <a:solidFill>
                  <a:schemeClr val="tx1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99904" y="1884070"/>
            <a:ext cx="12363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Что </a:t>
            </a:r>
            <a:r>
              <a:rPr lang="ru-RU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делал?</a:t>
            </a:r>
            <a:endParaRPr lang="ru-RU" b="1" cap="none" spc="0" dirty="0">
              <a:ln w="10160">
                <a:solidFill>
                  <a:schemeClr val="tx1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03206" y="2859146"/>
            <a:ext cx="746975" cy="73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Нево-ля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35015" y="5705567"/>
            <a:ext cx="17515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Что </a:t>
            </a:r>
            <a:br>
              <a:rPr lang="ru-RU" sz="2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видел?</a:t>
            </a:r>
            <a:endParaRPr lang="ru-RU" sz="2000" b="1" cap="none" spc="0" dirty="0">
              <a:ln w="10160">
                <a:solidFill>
                  <a:schemeClr val="tx1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53881" y="5736344"/>
            <a:ext cx="12363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Что </a:t>
            </a:r>
            <a:r>
              <a:rPr lang="ru-RU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делал?</a:t>
            </a:r>
            <a:endParaRPr lang="ru-RU" b="1" cap="none" spc="0" dirty="0">
              <a:ln w="10160">
                <a:solidFill>
                  <a:schemeClr val="tx1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2334" y="1364311"/>
            <a:ext cx="9240604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Всю жизнь Мцыри можно представить в виде двух кругов: свобода и неволя.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37104" y="1969262"/>
            <a:ext cx="25976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…я мало жил и жил в плену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7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597</TotalTime>
  <Words>841</Words>
  <Application>Microsoft Office PowerPoint</Application>
  <PresentationFormat>Широкоэкранный</PresentationFormat>
  <Paragraphs>80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Грань</vt:lpstr>
      <vt:lpstr>Открытый  урок по теме:  «Почему должен  гибнуть человек?»</vt:lpstr>
      <vt:lpstr>…что за огненная душа, что за могучий дух, что за исполинская натура у этого Мцыри В.Г.Белинский</vt:lpstr>
      <vt:lpstr>Словарная работа На уроке в выступлении вы будете употреблять термины и слова.  Вспоминаем их значение и произношение. </vt:lpstr>
      <vt:lpstr>Слово учителя</vt:lpstr>
      <vt:lpstr>Проверка домашнего задания:</vt:lpstr>
      <vt:lpstr>Презентация PowerPoint</vt:lpstr>
      <vt:lpstr>Слово учителя</vt:lpstr>
      <vt:lpstr>Презентация PowerPoint</vt:lpstr>
      <vt:lpstr>Работа с текстом</vt:lpstr>
      <vt:lpstr>Роль пейзажа в поэме</vt:lpstr>
      <vt:lpstr>Презентация PowerPoint</vt:lpstr>
      <vt:lpstr>Описание природы</vt:lpstr>
      <vt:lpstr>Презентация PowerPoint</vt:lpstr>
      <vt:lpstr>Анализ эпизодов</vt:lpstr>
      <vt:lpstr>Презентация PowerPoint</vt:lpstr>
      <vt:lpstr>Работа по иллюстрациям</vt:lpstr>
      <vt:lpstr>Почему должен гибнуть человек?</vt:lpstr>
      <vt:lpstr>Слово учителя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теме:  Почему должен  гибнуть человек?</dc:title>
  <dc:creator>Инна Логвиненко</dc:creator>
  <cp:lastModifiedBy>Инна Логвиненко</cp:lastModifiedBy>
  <cp:revision>40</cp:revision>
  <dcterms:created xsi:type="dcterms:W3CDTF">2014-12-06T15:16:24Z</dcterms:created>
  <dcterms:modified xsi:type="dcterms:W3CDTF">2014-12-07T17:25:36Z</dcterms:modified>
</cp:coreProperties>
</file>