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03" r:id="rId3"/>
    <p:sldId id="304" r:id="rId4"/>
    <p:sldId id="301" r:id="rId5"/>
    <p:sldId id="302" r:id="rId6"/>
    <p:sldId id="264" r:id="rId7"/>
    <p:sldId id="267" r:id="rId8"/>
    <p:sldId id="268" r:id="rId9"/>
    <p:sldId id="270" r:id="rId10"/>
    <p:sldId id="272" r:id="rId11"/>
    <p:sldId id="274" r:id="rId12"/>
    <p:sldId id="265" r:id="rId13"/>
    <p:sldId id="305" r:id="rId14"/>
    <p:sldId id="306" r:id="rId15"/>
    <p:sldId id="307" r:id="rId16"/>
    <p:sldId id="308" r:id="rId17"/>
    <p:sldId id="262" r:id="rId18"/>
    <p:sldId id="280" r:id="rId19"/>
    <p:sldId id="281" r:id="rId20"/>
    <p:sldId id="282" r:id="rId21"/>
    <p:sldId id="277" r:id="rId22"/>
    <p:sldId id="259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58267E"/>
    <a:srgbClr val="1111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A396E-131A-434C-A77D-9373506F200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1EAA-17B9-4BE0-9D41-23B2C908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78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2BE888-185A-4CA7-AA74-70BAAE17688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2C3CCA-7D94-4A10-AC34-E687CAE9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77000">
              <a:schemeClr val="bg2">
                <a:lumMod val="75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4437112"/>
            <a:ext cx="4105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Подготовила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учитель начальных классов Привалова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И. В.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ww.spielundlern.de/images/wedo-construction-set-95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852">
            <a:off x="472433" y="1930912"/>
            <a:ext cx="3454731" cy="327180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05273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ГКС(К)ОУ «Специальная (коррекционная) общеобразовательная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школа № 22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VIII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100" y="5877272"/>
            <a:ext cx="85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ст. Незлобная,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Георгиевского района, Ставропольского края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988840"/>
            <a:ext cx="5328592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Мастер-класс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«Образовательный  конструктор</a:t>
            </a:r>
            <a:endParaRPr lang="ru-RU" sz="24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LEGO </a:t>
            </a:r>
            <a:r>
              <a:rPr lang="ru-RU" sz="2400" b="1" dirty="0" err="1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Education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WeDo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» </a:t>
            </a:r>
          </a:p>
        </p:txBody>
      </p:sp>
      <p:pic>
        <p:nvPicPr>
          <p:cNvPr id="10" name="Picture 2" descr="C:\Users\Admin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14" y="177297"/>
            <a:ext cx="4820474" cy="764704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93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586370" cy="2997379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45492" y="260648"/>
            <a:ext cx="16530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Футбол</a:t>
            </a:r>
            <a:endParaRPr lang="ru-RU" sz="28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052736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Фокус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Нападающий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Вратарь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Ликующие болельщики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80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04" y="3140968"/>
            <a:ext cx="5556793" cy="3024336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0208" y="260648"/>
            <a:ext cx="30235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Приключения</a:t>
            </a:r>
            <a:endParaRPr lang="ru-RU" sz="28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2916" y="1124744"/>
            <a:ext cx="3798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Фокус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развитие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речи</a:t>
            </a:r>
          </a:p>
          <a:p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Спасение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самолёта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Спасение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великана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Непотопляемый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парусник</a:t>
            </a:r>
          </a:p>
          <a:p>
            <a:endParaRPr lang="ru-RU" dirty="0"/>
          </a:p>
        </p:txBody>
      </p:sp>
      <p:pic>
        <p:nvPicPr>
          <p:cNvPr id="7" name="Picture 10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02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268760"/>
            <a:ext cx="6840760" cy="5040559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412776"/>
            <a:ext cx="3522127" cy="336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Установление взаимосвязей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340768"/>
            <a:ext cx="22322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Конструирование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5877272"/>
            <a:ext cx="194421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Развитие 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877272"/>
            <a:ext cx="21602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7165" y="260648"/>
            <a:ext cx="37096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4 этапа обучения</a:t>
            </a:r>
            <a:endParaRPr lang="ru-RU" sz="28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pic>
        <p:nvPicPr>
          <p:cNvPr id="9" name="Picture 10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66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4127" y="1268760"/>
            <a:ext cx="3895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Установление  взаимосвязей</a:t>
            </a:r>
            <a:endParaRPr lang="ru-RU" sz="2000" b="1" dirty="0">
              <a:ln w="1905">
                <a:noFill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60648"/>
            <a:ext cx="64087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Внеклассное занятие «Необычный  зоопарк»</a:t>
            </a:r>
            <a:endParaRPr lang="ru-RU" sz="2100" b="1" dirty="0">
              <a:ln w="1905">
                <a:noFill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8695" y="692696"/>
            <a:ext cx="30666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Голодный аллигатор </a:t>
            </a:r>
            <a:endParaRPr lang="ru-RU" sz="21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Фестиваль 2014-2015\крокодил\DSC00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628" y="1916832"/>
            <a:ext cx="6696744" cy="449542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10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естиваль 2014-2015\крокодил\DSC00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744416" cy="252028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11860" y="7647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Конструирование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8695" y="260648"/>
            <a:ext cx="30666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Голодный аллигатор </a:t>
            </a:r>
            <a:endParaRPr lang="ru-RU" sz="21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Фестиваль 2014-2015\крокодил\DSC00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744416" cy="252028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10" descr="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естиваль 2014-2015\крокодил\DSC00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77072"/>
            <a:ext cx="3779912" cy="252028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2053" name="Picture 5" descr="D:\Фестиваль 2014-2015\крокодил\DSC006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077072"/>
            <a:ext cx="3744416" cy="252028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естиваль 2014-2015\крокодил\DSC00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628" y="1772816"/>
            <a:ext cx="6696744" cy="453650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038695" y="260648"/>
            <a:ext cx="30666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Голодный аллигатор </a:t>
            </a:r>
            <a:endParaRPr lang="ru-RU" sz="21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90872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Фестиваль 2014-2015\крокодил\DSC00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77072"/>
            <a:ext cx="3744416" cy="252028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4098" name="Picture 2" descr="D:\Фестиваль 2014-2015\крокодил\DSC00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3744416" cy="252028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038695" y="260648"/>
            <a:ext cx="30666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Голодный аллигатор </a:t>
            </a:r>
            <a:endParaRPr lang="ru-RU" sz="21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7647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Фестиваль 2014-2015\крокодил\DSC006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340768"/>
            <a:ext cx="3744416" cy="252028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9338" y="188640"/>
            <a:ext cx="5187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Урок развития речи.</a:t>
            </a:r>
          </a:p>
          <a:p>
            <a:pPr algn="ctr"/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Домашние птицы. Курица. Утка</a:t>
            </a:r>
            <a:endParaRPr lang="ru-RU" sz="22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pic>
        <p:nvPicPr>
          <p:cNvPr id="1027" name="Picture 3" descr="G:\Привалова И.В.фото\DSC00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855388" cy="302433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Привалова И.В.фото\DSC002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888431" cy="302433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4127" y="1844824"/>
            <a:ext cx="389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Установление  взаимосвязей</a:t>
            </a:r>
            <a:endParaRPr lang="ru-RU" sz="2000" b="1" cap="none" spc="0" dirty="0">
              <a:ln w="1905">
                <a:noFill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268760"/>
            <a:ext cx="2880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Танцующие птенцы</a:t>
            </a:r>
            <a:endParaRPr lang="ru-RU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3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60648"/>
            <a:ext cx="44644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Танцующие птенцы</a:t>
            </a:r>
            <a:endParaRPr lang="ru-RU" sz="21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Привалова И.В.фото\DSC00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33127"/>
            <a:ext cx="3312368" cy="231039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ривалова И.В.фото\DSC002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33732"/>
            <a:ext cx="3312368" cy="231039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Привалова И.В.фото\DSC002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4694"/>
            <a:ext cx="3312368" cy="231039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Привалова И.В.фото\DSC002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23" y="4255728"/>
            <a:ext cx="3312368" cy="2300393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1346" y="980728"/>
            <a:ext cx="24413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Конструирование</a:t>
            </a:r>
            <a:endParaRPr lang="ru-RU" sz="2000" b="1" cap="none" spc="0" dirty="0">
              <a:ln w="1905">
                <a:noFill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 descr="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81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Привалова И.В.фото\DSC00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456384" cy="230425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ривалова И.В.фото\DSC00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384376" cy="230425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Привалова И.В.фото\DSC00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3456384" cy="230425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8546" y="908720"/>
            <a:ext cx="1586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Рефлексия</a:t>
            </a:r>
            <a:endParaRPr lang="ru-RU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5365" y="332656"/>
            <a:ext cx="281327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Танцующие птенцы</a:t>
            </a:r>
            <a:endParaRPr lang="ru-RU" sz="21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0" descr="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2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post.ru/wp-content/uploads/2014/01/Lego_generation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412776"/>
            <a:ext cx="4536504" cy="324036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0822" y="503395"/>
            <a:ext cx="3222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Немного истории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941168"/>
            <a:ext cx="61926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Оле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Кирк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 (дед), </a:t>
            </a:r>
            <a:r>
              <a:rPr lang="ru-RU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Годтфрид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Кирк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(сын) 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Келль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Кирк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(внук)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Кристиансены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Привалова И.В.фото\DSC00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816424" cy="302433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Привалова И.В.фото\DSC00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4" cy="302433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9089" y="980728"/>
            <a:ext cx="1365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Развитие</a:t>
            </a:r>
            <a:endParaRPr lang="ru-RU" sz="2000" b="1" dirty="0">
              <a:ln w="1905">
                <a:noFill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5365" y="404664"/>
            <a:ext cx="281327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Танцующие птенцы</a:t>
            </a:r>
            <a:endParaRPr lang="ru-RU" sz="21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 descr="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44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естиваль 2014-2015\крокодил\DSC00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3744416" cy="259228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027" name="Picture 3" descr="F:\Фестиваль 2014-2015\крокодил\DSC00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980728"/>
            <a:ext cx="3744416" cy="2592288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  <p:pic>
        <p:nvPicPr>
          <p:cNvPr id="1028" name="Picture 4" descr="F:\Фестиваль 2014-2015\крокодил\DSC005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3788" y="3861048"/>
            <a:ext cx="3816424" cy="266429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3231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306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3140968"/>
            <a:ext cx="60486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Спасибо </a:t>
            </a:r>
          </a:p>
          <a:p>
            <a:pPr algn="ctr"/>
            <a:r>
              <a:rPr lang="ru-RU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з</a:t>
            </a:r>
            <a:r>
              <a:rPr lang="ru-RU" sz="4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а </a:t>
            </a:r>
          </a:p>
          <a:p>
            <a:pPr algn="ctr"/>
            <a:r>
              <a:rPr lang="ru-RU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</a:rPr>
              <a:t>в</a:t>
            </a:r>
            <a:r>
              <a:rPr lang="ru-RU" sz="40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нимание!</a:t>
            </a:r>
            <a:endParaRPr lang="ru-RU" sz="54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4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16411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34122" y="1186880"/>
            <a:ext cx="7675756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ПервоРобот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LEGO ®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WeDo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™. Книга для учителя.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Интернет-ресурсы: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http://legopicture.com/the-birth-of-lego/monkey/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http://wiki.wildberries.ru/brands/lego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http://rutracker.org/forum/viewtopic.php?t=4184352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http://www.peoples.ru/undertake/founder/ole_kirk_christiansen/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http://www.relese-me.ru/history/lego.php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//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nsportal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3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Pictures\лего тра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168352" cy="216024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8320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Деревянные игрушки  </a:t>
            </a:r>
            <a:r>
              <a:rPr lang="ru-RU" sz="2800" b="1" dirty="0" err="1" smtClean="0">
                <a:solidFill>
                  <a:schemeClr val="bg1"/>
                </a:solidFill>
                <a:latin typeface="Arial Black" pitchFamily="34" charset="0"/>
              </a:rPr>
              <a:t>Лего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2" descr="http://wiki.wildberries.ru/img/2012/05/een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3075463" cy="208823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946Monk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3168352" cy="216024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2097" y="3140968"/>
            <a:ext cx="3039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Black" pitchFamily="34" charset="0"/>
              </a:rPr>
              <a:t>LEGO Wooden Duck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021288"/>
            <a:ext cx="3315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Black" pitchFamily="34" charset="0"/>
              </a:rPr>
              <a:t>Lego Wooden Monkey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6021288"/>
            <a:ext cx="3366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Black" pitchFamily="34" charset="0"/>
              </a:rPr>
              <a:t>LEGO Wooden Tractor 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5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1958 году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Lego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запатентовала способ крепления деталей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stud-and-tube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– с тех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 все выпущенные компанией наборы полностью совместимы друг с другом.</a:t>
            </a:r>
          </a:p>
        </p:txBody>
      </p:sp>
      <p:pic>
        <p:nvPicPr>
          <p:cNvPr id="2050" name="Picture 2" descr="C:\Users\Admin\Pictures\лего куб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143375" cy="310515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02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60648"/>
            <a:ext cx="3807774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ПервоРобот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WeDo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412776"/>
            <a:ext cx="4572000" cy="48154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Назначение: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обучающихся </a:t>
            </a:r>
          </a:p>
          <a:p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Типы учреждений: </a:t>
            </a:r>
            <a:endParaRPr lang="ru-RU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начальная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общеобразовательная школа, специальные (коррекционные) образовательные учреждения, школы-интернаты и детские дома</a:t>
            </a:r>
          </a:p>
        </p:txBody>
      </p:sp>
      <p:pic>
        <p:nvPicPr>
          <p:cNvPr id="1026" name="Picture 2" descr="D:\Фестиваль 2014-2015\9580_713x380_MainProdu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1772816"/>
            <a:ext cx="5904656" cy="3960440"/>
          </a:xfrm>
          <a:prstGeom prst="rect">
            <a:avLst/>
          </a:prstGeom>
          <a:noFill/>
        </p:spPr>
      </p:pic>
      <p:pic>
        <p:nvPicPr>
          <p:cNvPr id="8" name="Picture 10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60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719572" y="4725144"/>
            <a:ext cx="770485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набор входят 158 элементов, включая </a:t>
            </a:r>
          </a:p>
          <a:p>
            <a:pPr>
              <a:buFont typeface="Arial" charset="0"/>
              <a:buChar char="•"/>
            </a:pPr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USB </a:t>
            </a:r>
            <a:r>
              <a:rPr lang="ru-RU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ЛЕГО-коммутатор; </a:t>
            </a:r>
            <a:endParaRPr lang="ru-RU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Мотор; </a:t>
            </a:r>
            <a:endParaRPr lang="ru-RU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Датчик наклона и  датчик </a:t>
            </a:r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расстояния</a:t>
            </a:r>
            <a:r>
              <a:rPr lang="ru-RU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позволяющие </a:t>
            </a:r>
            <a:r>
              <a:rPr lang="ru-R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сделать модель более маневренной и «умной».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88640"/>
            <a:ext cx="4961615" cy="9541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Что входит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в состав конструктора?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pic>
        <p:nvPicPr>
          <p:cNvPr id="5" name="Picture 2" descr="D:\Фестиваль 2014-2015\9580_713x380_MainProdu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80" y="1340768"/>
            <a:ext cx="7560840" cy="3384376"/>
          </a:xfrm>
          <a:prstGeom prst="rect">
            <a:avLst/>
          </a:prstGeom>
          <a:noFill/>
        </p:spPr>
      </p:pic>
      <p:pic>
        <p:nvPicPr>
          <p:cNvPr id="8" name="Picture 10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96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0" y="580526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Комплект содержит 12 заданий.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задания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снабжены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анимацией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пошаговыми сборочными инструкциями.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81712" y="260648"/>
            <a:ext cx="3980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Комплект заданий</a:t>
            </a:r>
            <a:endParaRPr lang="ru-RU" sz="28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pic>
        <p:nvPicPr>
          <p:cNvPr id="3074" name="Picture 2" descr="http://www.ooopifagor.ru/content/imagedoc/images/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980728"/>
            <a:ext cx="6264696" cy="460851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34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3212976"/>
            <a:ext cx="5400600" cy="288032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260648"/>
            <a:ext cx="47179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Забавные механизмы</a:t>
            </a:r>
            <a:endParaRPr lang="ru-RU" sz="28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268760"/>
            <a:ext cx="46805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Фокус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естественные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науки</a:t>
            </a:r>
          </a:p>
          <a:p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- Танцующие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птицы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- Умная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вертушка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- Обезьянка-барабанщица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60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Pcy;&amp;rcy;&amp;iecy;&amp;zcy;&amp;iecy;&amp;ncy;&amp;tcy;&amp;acy;&amp;tscy;&amp;icy;&amp;yacy;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229600" cy="21431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472608" cy="2952328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0144" y="260648"/>
            <a:ext cx="1383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Звери</a:t>
            </a:r>
            <a:endParaRPr lang="ru-RU" sz="28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980728"/>
            <a:ext cx="39843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Фокус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</a:t>
            </a:r>
          </a:p>
          <a:p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Голодный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аллигатор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Рычащий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лев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Порхающая птица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0" t="19216" r="12669" b="11853"/>
          <a:stretch/>
        </p:blipFill>
        <p:spPr bwMode="auto">
          <a:xfrm>
            <a:off x="0" y="1"/>
            <a:ext cx="1691680" cy="69269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32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1899</TotalTime>
  <Words>316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Перворобот</dc:title>
  <dc:creator>Привалова И.</dc:creator>
  <cp:lastModifiedBy>Packard</cp:lastModifiedBy>
  <cp:revision>149</cp:revision>
  <dcterms:created xsi:type="dcterms:W3CDTF">2013-06-22T09:16:15Z</dcterms:created>
  <dcterms:modified xsi:type="dcterms:W3CDTF">2014-12-16T16:07:16Z</dcterms:modified>
</cp:coreProperties>
</file>