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14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888" y="654756"/>
            <a:ext cx="9685867" cy="2348088"/>
          </a:xfrm>
        </p:spPr>
        <p:txBody>
          <a:bodyPr/>
          <a:lstStyle/>
          <a:p>
            <a:r>
              <a:rPr lang="ru-RU" dirty="0" smtClean="0"/>
              <a:t>Разделительный мягкий знак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698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1. Провести исследовательскую работу по теме «Разделительный мягкий знак».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2. Развивать умение употреблять в словах разделительный мягкий знак; правильно писать слова с разделительным мягким знаком.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3. Воспитывать интерес к изучению русского языка, к исследовательской работе.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26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222" y="1550989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Что за буква, кто узнает: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Звука не обозначает,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Может только показать,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Как согласную читать.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57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06222"/>
            <a:ext cx="8596668" cy="22577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Ж…л в большом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дв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…ре Коля.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Принёс он папе кол…я.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22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Мягкий знак, мягкий знак, без него нельзя никак!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Перед Е,Ё,И,Ю,Я я в корнях стою, друзья.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Воробьи, семья, жильё – перед Я,Ю,И,Е,Ё.</a:t>
            </a:r>
          </a:p>
          <a:p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60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Спасибо за урок!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081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107</Words>
  <Application>Microsoft Office PowerPoint</Application>
  <PresentationFormat>Произвольный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Разделительный мягкий знак</vt:lpstr>
      <vt:lpstr>Цели урока</vt:lpstr>
      <vt:lpstr>Слайд 3</vt:lpstr>
      <vt:lpstr>Ж…л в большом дв…ре Коля.  Принёс он папе кол…я.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Разделительный мягкий знак</dc:title>
  <dc:creator>ШИЛОВА И В</dc:creator>
  <cp:lastModifiedBy>Admin</cp:lastModifiedBy>
  <cp:revision>5</cp:revision>
  <dcterms:created xsi:type="dcterms:W3CDTF">2013-10-22T14:23:43Z</dcterms:created>
  <dcterms:modified xsi:type="dcterms:W3CDTF">2014-12-16T12:37:56Z</dcterms:modified>
</cp:coreProperties>
</file>