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4" r:id="rId3"/>
    <p:sldId id="260" r:id="rId4"/>
    <p:sldId id="259" r:id="rId5"/>
    <p:sldId id="263" r:id="rId6"/>
    <p:sldId id="261" r:id="rId7"/>
    <p:sldId id="262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6633"/>
    <a:srgbClr val="336600"/>
    <a:srgbClr val="006666"/>
    <a:srgbClr val="008080"/>
    <a:srgbClr val="009999"/>
    <a:srgbClr val="3333CC"/>
    <a:srgbClr val="6600FF"/>
    <a:srgbClr val="9933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F17F8-DBFD-4DA0-8EE8-9AFBA7807D47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DDECF-4019-4EAB-B8D1-32E90BA2A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8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5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4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0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9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6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8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0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3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72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540C-D761-4C30-B440-AF23C6DDA87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89B0-156A-4F87-A966-15703C21B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646" y="450912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 презентации: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Аксененко Светлана Викторовна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6717" y="2505670"/>
            <a:ext cx="59626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Овощи и фрукты</a:t>
            </a:r>
            <a:endParaRPr lang="ru-RU" sz="60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2276872"/>
            <a:ext cx="5612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Молодцы, ребята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урок!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5" descr="11581329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3788" y="3948346"/>
            <a:ext cx="1800200" cy="25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5" descr="11581329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60648"/>
            <a:ext cx="1800200" cy="25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 descr="11581329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4343" y="171162"/>
            <a:ext cx="1800200" cy="25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4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89844"/>
            <a:ext cx="741682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Литература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Гаврикова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М.Ю. Коррекционно-развивающие занятия. Развитие речи (1-4 класс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Учебно-методическое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пособие / 2-е изд., доп. – М.: Глобус, 2007.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Крупенчук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О.И. Научите меня говорить правильно! Пособие по логопедии для детей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родителей. – СПб.: Издательский Дом «Литера», 2003.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Худенко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Е.Д., Барышникова Д.И. Планирование уроков развития  речи на  во 2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классе специальных (коррекционных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 школ VIII вида: Методическое пособие для учителя. -  М: «АРКТИ», 2003.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512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0403" y="280792"/>
            <a:ext cx="5643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изображения, 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которые видите</a:t>
            </a:r>
            <a:endParaRPr lang="ru-RU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9" y="1844824"/>
            <a:ext cx="756083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3914" y="404664"/>
            <a:ext cx="59161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Расшифруйте тему урока</a:t>
            </a:r>
            <a:endParaRPr lang="ru-RU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51520" y="1521074"/>
            <a:ext cx="563194" cy="42392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491666" y="1510094"/>
            <a:ext cx="602314" cy="434903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08062" y="1457807"/>
            <a:ext cx="520052" cy="490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2142054" y="1411443"/>
            <a:ext cx="476742" cy="747057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54740" y="1483431"/>
            <a:ext cx="503763" cy="4615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1495586"/>
            <a:ext cx="487413" cy="4524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32270" y="1522135"/>
            <a:ext cx="886859" cy="3841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5868144" y="1421017"/>
            <a:ext cx="664476" cy="624036"/>
          </a:xfrm>
          <a:prstGeom prst="star5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24228" y="1403188"/>
            <a:ext cx="360040" cy="6487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рдце 14"/>
          <p:cNvSpPr/>
          <p:nvPr/>
        </p:nvSpPr>
        <p:spPr>
          <a:xfrm>
            <a:off x="7092280" y="1511853"/>
            <a:ext cx="558916" cy="444960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ильный пятиугольник 15"/>
          <p:cNvSpPr/>
          <p:nvPr/>
        </p:nvSpPr>
        <p:spPr>
          <a:xfrm>
            <a:off x="7740352" y="1464979"/>
            <a:ext cx="631649" cy="491834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есяц 16"/>
          <p:cNvSpPr/>
          <p:nvPr/>
        </p:nvSpPr>
        <p:spPr>
          <a:xfrm>
            <a:off x="8433528" y="1483431"/>
            <a:ext cx="504056" cy="454931"/>
          </a:xfrm>
          <a:prstGeom prst="mo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4106183" y="4021023"/>
            <a:ext cx="466300" cy="45273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742218" y="4064503"/>
            <a:ext cx="425235" cy="3733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7651196" y="5373594"/>
            <a:ext cx="444027" cy="828695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74338" y="5510711"/>
            <a:ext cx="488916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19128" y="4056922"/>
            <a:ext cx="813491" cy="380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264563" y="4005064"/>
            <a:ext cx="644946" cy="54564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150772" y="5293716"/>
            <a:ext cx="404610" cy="8057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ердце 24"/>
          <p:cNvSpPr/>
          <p:nvPr/>
        </p:nvSpPr>
        <p:spPr>
          <a:xfrm>
            <a:off x="251520" y="5479793"/>
            <a:ext cx="656542" cy="504056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авильный пятиугольник 25"/>
          <p:cNvSpPr/>
          <p:nvPr/>
        </p:nvSpPr>
        <p:spPr>
          <a:xfrm>
            <a:off x="2342407" y="4037407"/>
            <a:ext cx="573409" cy="501266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Месяц 26"/>
          <p:cNvSpPr/>
          <p:nvPr/>
        </p:nvSpPr>
        <p:spPr>
          <a:xfrm>
            <a:off x="5850383" y="5408635"/>
            <a:ext cx="603927" cy="636200"/>
          </a:xfrm>
          <a:prstGeom prst="mo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98226" y="2070763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89966" y="2070763"/>
            <a:ext cx="4555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68484" y="2070763"/>
            <a:ext cx="482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22970" y="2070763"/>
            <a:ext cx="607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88249" y="2070763"/>
            <a:ext cx="5911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61564" y="2053550"/>
            <a:ext cx="4892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35470" y="2092352"/>
            <a:ext cx="5373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11736" y="2045053"/>
            <a:ext cx="481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44250" y="2051901"/>
            <a:ext cx="4395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148759" y="2070763"/>
            <a:ext cx="4459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54839" y="2051901"/>
            <a:ext cx="4026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433528" y="2070763"/>
            <a:ext cx="5848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70052" y="3862670"/>
            <a:ext cx="7280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о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288645" y="3862671"/>
            <a:ext cx="7024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в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24561" y="3862669"/>
            <a:ext cx="777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ф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01116" y="5311849"/>
            <a:ext cx="8418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щ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85568" y="5257310"/>
            <a:ext cx="7986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ы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68869" y="5271335"/>
            <a:ext cx="7344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36820" y="3862671"/>
            <a:ext cx="7825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98536" y="5286817"/>
            <a:ext cx="694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к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53334" y="5250015"/>
            <a:ext cx="689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у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51423" y="3862671"/>
            <a:ext cx="6559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т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6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2085" y="476672"/>
            <a:ext cx="40798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где растёт?</a:t>
            </a:r>
            <a:endParaRPr lang="ru-RU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резентации\Развитие речи\Растения\Овощи фрукты ягоды орехи грибы\Картинки сад огород\огород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0480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езентации\Развитие речи\Растения\Овощи фрукты ягоды орехи грибы\Картинки сад огород\с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056012" cy="194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9754" y="3359845"/>
            <a:ext cx="1919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огороде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48485" y="3427854"/>
            <a:ext cx="13454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саду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825" y="4163267"/>
            <a:ext cx="1350076" cy="11506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17" y="5320879"/>
            <a:ext cx="1288157" cy="8961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79" y="4163267"/>
            <a:ext cx="1296144" cy="10331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3961"/>
            <a:ext cx="1025365" cy="11122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57" y="4029431"/>
            <a:ext cx="1547358" cy="1044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19001"/>
            <a:ext cx="1998680" cy="1478352"/>
          </a:xfrm>
          <a:prstGeom prst="rect">
            <a:avLst/>
          </a:prstGeom>
        </p:spPr>
      </p:pic>
      <p:sp>
        <p:nvSpPr>
          <p:cNvPr id="21" name="Rectangle 61"/>
          <p:cNvSpPr>
            <a:spLocks noChangeArrowheads="1"/>
          </p:cNvSpPr>
          <p:nvPr/>
        </p:nvSpPr>
        <p:spPr bwMode="auto">
          <a:xfrm>
            <a:off x="2268535" y="3541161"/>
            <a:ext cx="705681" cy="73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dirty="0">
              <a:latin typeface="Arial Black" pitchFamily="34" charset="0"/>
            </a:endParaRP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2" y="5376832"/>
            <a:ext cx="8651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3" descr="груша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23" y="4135840"/>
            <a:ext cx="1079502" cy="108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16" y="5273273"/>
            <a:ext cx="1001990" cy="1169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86" y="3910911"/>
            <a:ext cx="1520726" cy="122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52444" y="260648"/>
            <a:ext cx="52391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рассказа </a:t>
            </a:r>
          </a:p>
          <a:p>
            <a:pPr algn="ctr"/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опорному плану</a:t>
            </a:r>
            <a:endParaRPr lang="ru-RU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1866066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11239"/>
            <a:ext cx="1866066" cy="13859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2268244" cy="1512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85184"/>
            <a:ext cx="1866066" cy="12241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06" y="3441255"/>
            <a:ext cx="2268244" cy="2943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73" y="3408355"/>
            <a:ext cx="2113193" cy="1440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74" y="5097439"/>
            <a:ext cx="2113193" cy="12872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13038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6888" y="2187357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Бывают ли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похожи ли по цвету овощи и фрукты?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Бывают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 похожи ли по форме овощи и фрукты?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Полезны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 овощи и фрукты?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Овощи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фрукты растут в одном месте?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 ли время созревают овощи и фрукты?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Одинаковы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 на вкус овощи и фрукты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9974" y="476672"/>
            <a:ext cx="73129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«Подбери нужную фишку»</a:t>
            </a:r>
            <a:endParaRPr lang="ru-RU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5255" y="1636300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44008" y="1590007"/>
            <a:ext cx="576064" cy="4382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9822" y="1516722"/>
            <a:ext cx="829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да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52116" y="1479471"/>
            <a:ext cx="982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нет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0751" y="4719280"/>
            <a:ext cx="16360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sz="28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75082" y="5432632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10751" y="5447314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5447314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5441156"/>
            <a:ext cx="50405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546456" y="5441156"/>
            <a:ext cx="576064" cy="4382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588224" y="5408540"/>
            <a:ext cx="576064" cy="4382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5947" y="404664"/>
            <a:ext cx="5824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</a:t>
            </a:r>
            <a:r>
              <a:rPr lang="ru-RU" sz="3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предложений</a:t>
            </a:r>
            <a:endParaRPr lang="ru-RU" sz="36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611560" y="1817355"/>
            <a:ext cx="1858546" cy="387509"/>
          </a:xfrm>
          <a:custGeom>
            <a:avLst/>
            <a:gdLst>
              <a:gd name="connsiteX0" fmla="*/ 0 w 1345577"/>
              <a:gd name="connsiteY0" fmla="*/ 354345 h 365782"/>
              <a:gd name="connsiteX1" fmla="*/ 285750 w 1345577"/>
              <a:gd name="connsiteY1" fmla="*/ 15 h 365782"/>
              <a:gd name="connsiteX2" fmla="*/ 560070 w 1345577"/>
              <a:gd name="connsiteY2" fmla="*/ 365775 h 365782"/>
              <a:gd name="connsiteX3" fmla="*/ 902970 w 1345577"/>
              <a:gd name="connsiteY3" fmla="*/ 11445 h 365782"/>
              <a:gd name="connsiteX4" fmla="*/ 1120140 w 1345577"/>
              <a:gd name="connsiteY4" fmla="*/ 331485 h 365782"/>
              <a:gd name="connsiteX5" fmla="*/ 1325880 w 1345577"/>
              <a:gd name="connsiteY5" fmla="*/ 251475 h 365782"/>
              <a:gd name="connsiteX6" fmla="*/ 1337310 w 1345577"/>
              <a:gd name="connsiteY6" fmla="*/ 194325 h 3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5577" h="365782">
                <a:moveTo>
                  <a:pt x="0" y="354345"/>
                </a:moveTo>
                <a:cubicBezTo>
                  <a:pt x="96202" y="176227"/>
                  <a:pt x="192405" y="-1890"/>
                  <a:pt x="285750" y="15"/>
                </a:cubicBezTo>
                <a:cubicBezTo>
                  <a:pt x="379095" y="1920"/>
                  <a:pt x="457200" y="363870"/>
                  <a:pt x="560070" y="365775"/>
                </a:cubicBezTo>
                <a:cubicBezTo>
                  <a:pt x="662940" y="367680"/>
                  <a:pt x="809625" y="17160"/>
                  <a:pt x="902970" y="11445"/>
                </a:cubicBezTo>
                <a:cubicBezTo>
                  <a:pt x="996315" y="5730"/>
                  <a:pt x="1049655" y="291480"/>
                  <a:pt x="1120140" y="331485"/>
                </a:cubicBezTo>
                <a:cubicBezTo>
                  <a:pt x="1190625" y="371490"/>
                  <a:pt x="1289685" y="274335"/>
                  <a:pt x="1325880" y="251475"/>
                </a:cubicBezTo>
                <a:cubicBezTo>
                  <a:pt x="1362075" y="228615"/>
                  <a:pt x="1337310" y="194325"/>
                  <a:pt x="1337310" y="194325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844592" y="2191129"/>
            <a:ext cx="14401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572001" y="1999719"/>
            <a:ext cx="151216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72001" y="2204864"/>
            <a:ext cx="151216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43682" y="2119121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771988" y="2112257"/>
            <a:ext cx="27537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234064" y="2119121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804248" y="2119121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36296" y="2119121"/>
            <a:ext cx="2880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810542" y="2420888"/>
            <a:ext cx="74535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Зелёный     огурец      растёт     на грядке.</a:t>
            </a:r>
            <a:endParaRPr lang="ru-RU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11560" y="3501008"/>
            <a:ext cx="14401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00536" y="3789040"/>
            <a:ext cx="14401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500536" y="3515554"/>
            <a:ext cx="14401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Полилиния 18"/>
          <p:cNvSpPr/>
          <p:nvPr/>
        </p:nvSpPr>
        <p:spPr>
          <a:xfrm>
            <a:off x="4485136" y="3440392"/>
            <a:ext cx="1858546" cy="387509"/>
          </a:xfrm>
          <a:custGeom>
            <a:avLst/>
            <a:gdLst>
              <a:gd name="connsiteX0" fmla="*/ 0 w 1345577"/>
              <a:gd name="connsiteY0" fmla="*/ 354345 h 365782"/>
              <a:gd name="connsiteX1" fmla="*/ 285750 w 1345577"/>
              <a:gd name="connsiteY1" fmla="*/ 15 h 365782"/>
              <a:gd name="connsiteX2" fmla="*/ 560070 w 1345577"/>
              <a:gd name="connsiteY2" fmla="*/ 365775 h 365782"/>
              <a:gd name="connsiteX3" fmla="*/ 902970 w 1345577"/>
              <a:gd name="connsiteY3" fmla="*/ 11445 h 365782"/>
              <a:gd name="connsiteX4" fmla="*/ 1120140 w 1345577"/>
              <a:gd name="connsiteY4" fmla="*/ 331485 h 365782"/>
              <a:gd name="connsiteX5" fmla="*/ 1325880 w 1345577"/>
              <a:gd name="connsiteY5" fmla="*/ 251475 h 365782"/>
              <a:gd name="connsiteX6" fmla="*/ 1337310 w 1345577"/>
              <a:gd name="connsiteY6" fmla="*/ 194325 h 3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5577" h="365782">
                <a:moveTo>
                  <a:pt x="0" y="354345"/>
                </a:moveTo>
                <a:cubicBezTo>
                  <a:pt x="96202" y="176227"/>
                  <a:pt x="192405" y="-1890"/>
                  <a:pt x="285750" y="15"/>
                </a:cubicBezTo>
                <a:cubicBezTo>
                  <a:pt x="379095" y="1920"/>
                  <a:pt x="457200" y="363870"/>
                  <a:pt x="560070" y="365775"/>
                </a:cubicBezTo>
                <a:cubicBezTo>
                  <a:pt x="662940" y="367680"/>
                  <a:pt x="809625" y="17160"/>
                  <a:pt x="902970" y="11445"/>
                </a:cubicBezTo>
                <a:cubicBezTo>
                  <a:pt x="996315" y="5730"/>
                  <a:pt x="1049655" y="291480"/>
                  <a:pt x="1120140" y="331485"/>
                </a:cubicBezTo>
                <a:cubicBezTo>
                  <a:pt x="1190625" y="371490"/>
                  <a:pt x="1289685" y="274335"/>
                  <a:pt x="1325880" y="251475"/>
                </a:cubicBezTo>
                <a:cubicBezTo>
                  <a:pt x="1362075" y="228615"/>
                  <a:pt x="1337310" y="194325"/>
                  <a:pt x="1337310" y="194325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744895" y="3515554"/>
            <a:ext cx="14401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8659780" y="2119121"/>
            <a:ext cx="1793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43138" y="3562138"/>
            <a:ext cx="179316" cy="14401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8292" y="4149080"/>
            <a:ext cx="76542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Маша          ест  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сладкий       апельсин 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D:\Презентации\Коррекция\Мемо - Играем и развиваем память\e977b762c5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80980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5082" y="5445224"/>
            <a:ext cx="63791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какие предложения составили вы?</a:t>
            </a:r>
            <a:endParaRPr lang="ru-RU" sz="28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  <p:bldP spid="19" grpId="0" animBg="1"/>
      <p:bldP spid="5" grpId="0" animBg="1"/>
      <p:bldP spid="23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9501" y="404664"/>
            <a:ext cx="3525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«Повара»</a:t>
            </a:r>
            <a:endParaRPr lang="ru-RU" sz="40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4" y="888999"/>
            <a:ext cx="3854574" cy="27363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78116" y="4571255"/>
            <a:ext cx="42368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Само с кулачок, красный бочок.</a:t>
            </a:r>
          </a:p>
          <a:p>
            <a:r>
              <a:rPr lang="ru-RU" sz="2000" dirty="0">
                <a:solidFill>
                  <a:schemeClr val="bg1"/>
                </a:solidFill>
              </a:rPr>
              <a:t>Тронешь пальцем – гладко,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А откусишь – сладко.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68803" y="4818951"/>
            <a:ext cx="5494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Скинули с Егорушки золотые пёрышки.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Заставил Егорушка плакать всех без горюшка.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07" y="1340768"/>
            <a:ext cx="1025365" cy="11122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14730" y="4432424"/>
            <a:ext cx="30983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Закопали в землю в мае</a:t>
            </a:r>
          </a:p>
          <a:p>
            <a:r>
              <a:rPr lang="ru-RU" sz="2000" dirty="0">
                <a:solidFill>
                  <a:schemeClr val="bg1"/>
                </a:solidFill>
              </a:rPr>
              <a:t>И сто дней не вынимали.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А копать под осень стали –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не </a:t>
            </a:r>
            <a:r>
              <a:rPr lang="ru-RU" sz="2000" dirty="0">
                <a:solidFill>
                  <a:schemeClr val="bg1"/>
                </a:solidFill>
              </a:rPr>
              <a:t>одну нашли, а десять</a:t>
            </a:r>
          </a:p>
          <a:p>
            <a:r>
              <a:rPr lang="ru-RU" sz="2000" dirty="0">
                <a:solidFill>
                  <a:schemeClr val="bg1"/>
                </a:solidFill>
              </a:rPr>
              <a:t>Как её названье, дети?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82" y="1288094"/>
            <a:ext cx="1276079" cy="1332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324891" y="47144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шкурке золотистой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Сладкий и душистый.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10412" y="44018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Красный нос в землю врос,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А зелёный хвост снаружи.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Нам зелёный хвост не нужен,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Нужен только красный нос.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59" y="1340768"/>
            <a:ext cx="1624664" cy="13484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80251" y="4725144"/>
            <a:ext cx="267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 ветвях висят шары,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</a:t>
            </a:r>
            <a:r>
              <a:rPr lang="ru-RU" sz="2000" dirty="0" smtClean="0">
                <a:solidFill>
                  <a:schemeClr val="bg1"/>
                </a:solidFill>
              </a:rPr>
              <a:t>осинели от  жары.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881" y="1050995"/>
            <a:ext cx="3333750" cy="2683967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09" y="2257152"/>
            <a:ext cx="8651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96" y="2117588"/>
            <a:ext cx="1440163" cy="12241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248" y="1555491"/>
            <a:ext cx="1273324" cy="9189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29" y="4326993"/>
            <a:ext cx="1440163" cy="12241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50" y="4571255"/>
            <a:ext cx="1025365" cy="1112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96" y="4571255"/>
            <a:ext cx="1276079" cy="133285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78" y="4732782"/>
            <a:ext cx="1273324" cy="91898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04" y="4394206"/>
            <a:ext cx="1624664" cy="1348436"/>
          </a:xfrm>
          <a:prstGeom prst="rect">
            <a:avLst/>
          </a:prstGeom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412" y="4557669"/>
            <a:ext cx="8651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9537_350pit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48880"/>
            <a:ext cx="475252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подарок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7" y="1527111"/>
            <a:ext cx="424847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55765" y="260648"/>
            <a:ext cx="59753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надо больше есть </a:t>
            </a:r>
          </a:p>
          <a:p>
            <a:pPr algn="ctr"/>
            <a:r>
              <a:rPr lang="ru-RU" sz="400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овощей и фруктов?</a:t>
            </a:r>
            <a:endParaRPr lang="ru-RU" sz="40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4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369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24</cp:revision>
  <dcterms:created xsi:type="dcterms:W3CDTF">2014-11-24T16:11:53Z</dcterms:created>
  <dcterms:modified xsi:type="dcterms:W3CDTF">2014-12-07T15:34:57Z</dcterms:modified>
</cp:coreProperties>
</file>