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72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 varScale="1">
        <p:scale>
          <a:sx n="45" d="100"/>
          <a:sy n="45" d="100"/>
        </p:scale>
        <p:origin x="-10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1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EA1B-75C8-4597-AC36-973F955DFF17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31E-4405-48A9-A7F4-B6675BF761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EA1B-75C8-4597-AC36-973F955DFF17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31E-4405-48A9-A7F4-B6675BF761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EA1B-75C8-4597-AC36-973F955DFF17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31E-4405-48A9-A7F4-B6675BF7613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EA1B-75C8-4597-AC36-973F955DFF17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31E-4405-48A9-A7F4-B6675BF761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EA1B-75C8-4597-AC36-973F955DFF17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31E-4405-48A9-A7F4-B6675BF761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EA1B-75C8-4597-AC36-973F955DFF17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31E-4405-48A9-A7F4-B6675BF761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EA1B-75C8-4597-AC36-973F955DFF17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31E-4405-48A9-A7F4-B6675BF761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EA1B-75C8-4597-AC36-973F955DFF17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31E-4405-48A9-A7F4-B6675BF761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EA1B-75C8-4597-AC36-973F955DFF17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31E-4405-48A9-A7F4-B6675BF761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EA1B-75C8-4597-AC36-973F955DFF17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31E-4405-48A9-A7F4-B6675BF761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EA1B-75C8-4597-AC36-973F955DFF17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31E-4405-48A9-A7F4-B6675BF761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2D7EA1B-75C8-4597-AC36-973F955DFF17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BCCB31E-4405-48A9-A7F4-B6675BF761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82068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Урок по гимнастике.5 класс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Тема: Вскок в упор стоя на коленях и соскок взмахом рук.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4" name="a-studio_-_utrennyaya_zaryadka_(zaycev.net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email"/>
          <a:stretch>
            <a:fillRect/>
          </a:stretch>
        </p:blipFill>
        <p:spPr>
          <a:xfrm>
            <a:off x="8231314" y="1706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687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58092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Осваивать технику физических упражнений прикладной направленности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275" y="2970975"/>
            <a:ext cx="3822700" cy="286391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5" y="2970975"/>
            <a:ext cx="3822700" cy="2863912"/>
          </a:xfrm>
        </p:spPr>
      </p:pic>
    </p:spTree>
    <p:extLst>
      <p:ext uri="{BB962C8B-B14F-4D97-AF65-F5344CB8AC3E}">
        <p14:creationId xmlns:p14="http://schemas.microsoft.com/office/powerpoint/2010/main" xmlns="" val="4758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Вести счёт при выполнении упражнений и выполнять технику безопасности.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275" y="2970975"/>
            <a:ext cx="3822700" cy="286391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5" y="2970975"/>
            <a:ext cx="3822700" cy="2863912"/>
          </a:xfrm>
        </p:spPr>
      </p:pic>
    </p:spTree>
    <p:extLst>
      <p:ext uri="{BB962C8B-B14F-4D97-AF65-F5344CB8AC3E}">
        <p14:creationId xmlns:p14="http://schemas.microsoft.com/office/powerpoint/2010/main" xmlns="" val="37777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36815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Проявлять качества силы, ловкости и координации движений при выполнении упражнений.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275" y="2970975"/>
            <a:ext cx="3822700" cy="286391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5" y="2970975"/>
            <a:ext cx="3822700" cy="2863912"/>
          </a:xfrm>
        </p:spPr>
      </p:pic>
    </p:spTree>
    <p:extLst>
      <p:ext uri="{BB962C8B-B14F-4D97-AF65-F5344CB8AC3E}">
        <p14:creationId xmlns:p14="http://schemas.microsoft.com/office/powerpoint/2010/main" xmlns="" val="268762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Выявлять характерные ошибки при выполнении гимнастических ошибок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275" y="2970975"/>
            <a:ext cx="3822700" cy="2863912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5" y="2970975"/>
            <a:ext cx="3822700" cy="2863912"/>
          </a:xfrm>
        </p:spPr>
      </p:pic>
    </p:spTree>
    <p:extLst>
      <p:ext uri="{BB962C8B-B14F-4D97-AF65-F5344CB8AC3E}">
        <p14:creationId xmlns:p14="http://schemas.microsoft.com/office/powerpoint/2010/main" xmlns="" val="13443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Прыжковые упражнения.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Работа в группах.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275" y="2970975"/>
            <a:ext cx="3822700" cy="2863912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5" y="2970975"/>
            <a:ext cx="3822700" cy="2863912"/>
          </a:xfrm>
        </p:spPr>
      </p:pic>
    </p:spTree>
    <p:extLst>
      <p:ext uri="{BB962C8B-B14F-4D97-AF65-F5344CB8AC3E}">
        <p14:creationId xmlns:p14="http://schemas.microsoft.com/office/powerpoint/2010/main" xmlns="" val="363120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7"/>
            <a:ext cx="8229600" cy="1643977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Эстафеты.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Личностные-проявление положительных качеств личности и управление своими эмоциями в различных ситуациях и условиях.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275" y="3105870"/>
            <a:ext cx="3822700" cy="2594122"/>
          </a:xfrm>
        </p:spPr>
      </p:pic>
      <p:pic>
        <p:nvPicPr>
          <p:cNvPr id="14" name="Объект 13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5" y="2867211"/>
            <a:ext cx="3822700" cy="3071441"/>
          </a:xfrm>
        </p:spPr>
      </p:pic>
    </p:spTree>
    <p:extLst>
      <p:ext uri="{BB962C8B-B14F-4D97-AF65-F5344CB8AC3E}">
        <p14:creationId xmlns:p14="http://schemas.microsoft.com/office/powerpoint/2010/main" xmlns="" val="66519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7770" y="2674938"/>
            <a:ext cx="4416398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Помогаем друг другу в преодолении трудностей для достижения поставленной цели.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190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Развивающая: Разучивание опорного прыжка.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Познавательная: </a:t>
            </a:r>
            <a:r>
              <a:rPr lang="ru-RU" dirty="0">
                <a:solidFill>
                  <a:srgbClr val="FF0000"/>
                </a:solidFill>
              </a:rPr>
              <a:t>Развитие </a:t>
            </a:r>
            <a:r>
              <a:rPr lang="ru-RU" dirty="0" smtClean="0">
                <a:solidFill>
                  <a:srgbClr val="FF0000"/>
                </a:solidFill>
              </a:rPr>
              <a:t>гибкости.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Воспитательная: Проявление дисциплинированности. Трудолюбие и упорство в достижении поставленных целей.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Цель: организация поэтапного выполнение упражнения на высоком техническом уровне.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3728" y="2014886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prstClr val="black"/>
                </a:solidFill>
                <a:ea typeface="+mj-ea"/>
                <a:cs typeface="+mj-cs"/>
              </a:rPr>
              <a:t>Задачи: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4770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Личностные результаты-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84984"/>
            <a:ext cx="6400800" cy="174421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-</a:t>
            </a:r>
            <a:r>
              <a:rPr lang="ru-RU" sz="3200" dirty="0" smtClean="0">
                <a:solidFill>
                  <a:srgbClr val="FF0000"/>
                </a:solidFill>
              </a:rPr>
              <a:t>формирование </a:t>
            </a:r>
            <a:r>
              <a:rPr lang="ru-RU" sz="3200" dirty="0">
                <a:solidFill>
                  <a:srgbClr val="FF0000"/>
                </a:solidFill>
              </a:rPr>
              <a:t>ценности здорового и безопасного образа </a:t>
            </a:r>
            <a:r>
              <a:rPr lang="ru-RU" sz="3200" dirty="0" smtClean="0">
                <a:solidFill>
                  <a:srgbClr val="FF0000"/>
                </a:solidFill>
              </a:rPr>
              <a:t>жизни 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-формирование ответственного </a:t>
            </a:r>
            <a:r>
              <a:rPr lang="ru-RU" sz="3200" dirty="0">
                <a:solidFill>
                  <a:srgbClr val="FF0000"/>
                </a:solidFill>
              </a:rPr>
              <a:t>отношения к учению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2370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82068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Метапредметные результаты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068960"/>
            <a:ext cx="6400800" cy="266429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- </a:t>
            </a:r>
            <a:r>
              <a:rPr lang="ru-RU" sz="3000" dirty="0" smtClean="0">
                <a:solidFill>
                  <a:srgbClr val="FF0000"/>
                </a:solidFill>
              </a:rPr>
              <a:t>умение самостоятельно ставить и формулировать для себя новые задачи в познавательной деятельности.</a:t>
            </a:r>
          </a:p>
          <a:p>
            <a:r>
              <a:rPr lang="ru-RU" sz="3000" dirty="0" smtClean="0">
                <a:solidFill>
                  <a:srgbClr val="FF0000"/>
                </a:solidFill>
              </a:rPr>
              <a:t>- находить общее решение и разрешать конфликты на основе согласования позиций и учёта интересов.</a:t>
            </a:r>
            <a:endParaRPr lang="ru-RU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673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5152" y="2674938"/>
            <a:ext cx="4601633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Подготовительная часть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431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Строевые упражнения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Повороты на месте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054" y="3429000"/>
            <a:ext cx="3603143" cy="269716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Повороты водителя за рулём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5" y="4017942"/>
            <a:ext cx="3822700" cy="1519278"/>
          </a:xfrm>
        </p:spPr>
      </p:pic>
    </p:spTree>
    <p:extLst>
      <p:ext uri="{BB962C8B-B14F-4D97-AF65-F5344CB8AC3E}">
        <p14:creationId xmlns:p14="http://schemas.microsoft.com/office/powerpoint/2010/main" xmlns="" val="277417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Общеразвивающие упражнения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Медленный бег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054" y="3429000"/>
            <a:ext cx="3603143" cy="269716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Перестроение</a:t>
            </a: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4803" y="3429000"/>
            <a:ext cx="3603143" cy="2697163"/>
          </a:xfrm>
        </p:spPr>
      </p:pic>
    </p:spTree>
    <p:extLst>
      <p:ext uri="{BB962C8B-B14F-4D97-AF65-F5344CB8AC3E}">
        <p14:creationId xmlns:p14="http://schemas.microsoft.com/office/powerpoint/2010/main" xmlns="" val="8128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5152" y="2674938"/>
            <a:ext cx="4601633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298584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Предметные  результаты</a:t>
            </a:r>
            <a:br>
              <a:rPr lang="ru-RU" sz="4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Умение подбирать физические упражнения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Знать историю Олимпийского движения</a:t>
            </a:r>
            <a:r>
              <a:rPr lang="ru-RU" sz="4800" dirty="0" smtClean="0">
                <a:solidFill>
                  <a:srgbClr val="FF0000"/>
                </a:solidFill>
              </a:rPr>
              <a:t/>
            </a:r>
            <a:br>
              <a:rPr lang="ru-RU" sz="4800" dirty="0" smtClean="0">
                <a:solidFill>
                  <a:srgbClr val="FF0000"/>
                </a:solidFill>
              </a:rPr>
            </a:b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209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Упражнения на скамейке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275" y="2970975"/>
            <a:ext cx="3822700" cy="2863912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5" y="2970975"/>
            <a:ext cx="3822700" cy="2863912"/>
          </a:xfrm>
        </p:spPr>
      </p:pic>
    </p:spTree>
    <p:extLst>
      <p:ext uri="{BB962C8B-B14F-4D97-AF65-F5344CB8AC3E}">
        <p14:creationId xmlns:p14="http://schemas.microsoft.com/office/powerpoint/2010/main" xmlns="" val="365830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</TotalTime>
  <Words>175</Words>
  <Application>Microsoft Office PowerPoint</Application>
  <PresentationFormat>Экран (4:3)</PresentationFormat>
  <Paragraphs>29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Урок по гимнастике.5 класс</vt:lpstr>
      <vt:lpstr>Цель: организация поэтапного выполнение упражнения на высоком техническом уровне.</vt:lpstr>
      <vt:lpstr>Личностные результаты- </vt:lpstr>
      <vt:lpstr>Метапредметные результаты</vt:lpstr>
      <vt:lpstr>Подготовительная часть</vt:lpstr>
      <vt:lpstr>Строевые упражнения</vt:lpstr>
      <vt:lpstr>Общеразвивающие упражнения</vt:lpstr>
      <vt:lpstr>Предметные  результаты Умение подбирать физические упражнения Знать историю Олимпийского движения </vt:lpstr>
      <vt:lpstr>Упражнения на скамейке</vt:lpstr>
      <vt:lpstr>Осваивать технику физических упражнений прикладной направленности</vt:lpstr>
      <vt:lpstr>Вести счёт при выполнении упражнений и выполнять технику безопасности.</vt:lpstr>
      <vt:lpstr>Проявлять качества силы, ловкости и координации движений при выполнении упражнений.</vt:lpstr>
      <vt:lpstr>Выявлять характерные ошибки при выполнении гимнастических ошибок.</vt:lpstr>
      <vt:lpstr>Прыжковые упражнения. Работа в группах.</vt:lpstr>
      <vt:lpstr>Эстафеты. Личностные-проявление положительных качеств личности и управление своими эмоциями в различных ситуациях и условиях.</vt:lpstr>
      <vt:lpstr>Помогаем друг другу в преодолении трудностей для достижения поставленной цели.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по гимнастике.5 класс</dc:title>
  <dc:creator>nataly</dc:creator>
  <cp:lastModifiedBy>re</cp:lastModifiedBy>
  <cp:revision>15</cp:revision>
  <dcterms:created xsi:type="dcterms:W3CDTF">2014-11-24T17:57:09Z</dcterms:created>
  <dcterms:modified xsi:type="dcterms:W3CDTF">2015-01-04T22:37:27Z</dcterms:modified>
</cp:coreProperties>
</file>