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8" d="100"/>
          <a:sy n="48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7AAC-BEB0-4FEC-AA0E-0B0673CFD409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62AF-F33C-44A6-98B5-E9F7285FA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027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7AAC-BEB0-4FEC-AA0E-0B0673CFD409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62AF-F33C-44A6-98B5-E9F7285FA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067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7AAC-BEB0-4FEC-AA0E-0B0673CFD409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62AF-F33C-44A6-98B5-E9F7285FA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968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7AAC-BEB0-4FEC-AA0E-0B0673CFD409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62AF-F33C-44A6-98B5-E9F7285FA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858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7AAC-BEB0-4FEC-AA0E-0B0673CFD409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62AF-F33C-44A6-98B5-E9F7285FA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115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7AAC-BEB0-4FEC-AA0E-0B0673CFD409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62AF-F33C-44A6-98B5-E9F7285FA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81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7AAC-BEB0-4FEC-AA0E-0B0673CFD409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62AF-F33C-44A6-98B5-E9F7285FA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435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7AAC-BEB0-4FEC-AA0E-0B0673CFD409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62AF-F33C-44A6-98B5-E9F7285FA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58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7AAC-BEB0-4FEC-AA0E-0B0673CFD409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62AF-F33C-44A6-98B5-E9F7285FA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245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7AAC-BEB0-4FEC-AA0E-0B0673CFD409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62AF-F33C-44A6-98B5-E9F7285FA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975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7AAC-BEB0-4FEC-AA0E-0B0673CFD409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62AF-F33C-44A6-98B5-E9F7285FA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605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57AAC-BEB0-4FEC-AA0E-0B0673CFD409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362AF-F33C-44A6-98B5-E9F7285FA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627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1927" y="1366231"/>
            <a:ext cx="8447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Suvorovites and a Healthy Living Guide.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89057" y="2598594"/>
            <a:ext cx="4396394" cy="32930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5414" y="2409392"/>
            <a:ext cx="2144139" cy="2744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814955" y="1987548"/>
            <a:ext cx="2498580" cy="249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528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65873" y="1295006"/>
            <a:ext cx="4493264" cy="318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03652" y="2251112"/>
            <a:ext cx="4570486" cy="3235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16586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8774" y="256094"/>
            <a:ext cx="3458165" cy="2513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9589" y="1512744"/>
            <a:ext cx="5238750" cy="371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418004" y="4038363"/>
            <a:ext cx="3531541" cy="2378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5689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" y="1059871"/>
            <a:ext cx="4918364" cy="3688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1863" y="1891144"/>
            <a:ext cx="4918364" cy="3688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32303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1725" y="1868053"/>
            <a:ext cx="5427518" cy="36183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51844" y="238991"/>
            <a:ext cx="3391586" cy="2715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1554" y="3677226"/>
            <a:ext cx="3300845" cy="2384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56720" y="238990"/>
            <a:ext cx="3438969" cy="2462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72011" y="3523817"/>
            <a:ext cx="3169558" cy="2538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079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2389" y="1015072"/>
            <a:ext cx="2927625" cy="2195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2389" y="4281055"/>
            <a:ext cx="2841083" cy="1875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0225" y="2463632"/>
            <a:ext cx="5221266" cy="29343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4150" y="4114800"/>
            <a:ext cx="3231573" cy="2185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7658" y="782589"/>
            <a:ext cx="3338065" cy="2201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146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80122" y="366711"/>
            <a:ext cx="3458773" cy="2594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30177" y="4039711"/>
            <a:ext cx="3339549" cy="2471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80121" y="3545616"/>
            <a:ext cx="3660269" cy="2935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8765" y="366711"/>
            <a:ext cx="3381413" cy="2251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014249" y="1181468"/>
            <a:ext cx="3155478" cy="2147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60548" y="3545616"/>
            <a:ext cx="3287607" cy="2459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970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591" y="101975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i="1" u="sng" dirty="0" smtClean="0"/>
              <a:t>Our motto is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“Good health is a strong energetic body and mind working together </a:t>
            </a: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dirty="0" smtClean="0">
                <a:solidFill>
                  <a:srgbClr val="0070C0"/>
                </a:solidFill>
              </a:rPr>
              <a:t>hallenging the world and being challenged by the world”.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48591" y="2909245"/>
            <a:ext cx="4651927" cy="2619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65530" y="3403311"/>
            <a:ext cx="4937386" cy="2800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2766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33</Words>
  <Application>Microsoft Office PowerPoint</Application>
  <PresentationFormat>Произвольный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Our motto is: “Good health is a strong energetic body and mind working together challenging the world and being challenged by the world”.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HomeGroup</dc:creator>
  <cp:lastModifiedBy>re</cp:lastModifiedBy>
  <cp:revision>12</cp:revision>
  <dcterms:created xsi:type="dcterms:W3CDTF">2013-11-02T10:02:26Z</dcterms:created>
  <dcterms:modified xsi:type="dcterms:W3CDTF">2015-01-11T18:00:50Z</dcterms:modified>
</cp:coreProperties>
</file>